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20" r:id="rId4"/>
    <p:sldMasterId id="2147483732" r:id="rId5"/>
    <p:sldMasterId id="2147483744" r:id="rId6"/>
    <p:sldMasterId id="2147483756" r:id="rId7"/>
    <p:sldMasterId id="2147483768" r:id="rId8"/>
    <p:sldMasterId id="2147483781" r:id="rId9"/>
  </p:sldMasterIdLst>
  <p:notesMasterIdLst>
    <p:notesMasterId r:id="rId53"/>
  </p:notesMasterIdLst>
  <p:handoutMasterIdLst>
    <p:handoutMasterId r:id="rId54"/>
  </p:handoutMasterIdLst>
  <p:sldIdLst>
    <p:sldId id="277" r:id="rId10"/>
    <p:sldId id="346" r:id="rId11"/>
    <p:sldId id="348" r:id="rId12"/>
    <p:sldId id="256" r:id="rId13"/>
    <p:sldId id="271" r:id="rId14"/>
    <p:sldId id="273" r:id="rId15"/>
    <p:sldId id="276" r:id="rId16"/>
    <p:sldId id="257" r:id="rId17"/>
    <p:sldId id="259" r:id="rId18"/>
    <p:sldId id="258" r:id="rId19"/>
    <p:sldId id="261" r:id="rId20"/>
    <p:sldId id="262" r:id="rId21"/>
    <p:sldId id="268" r:id="rId22"/>
    <p:sldId id="266" r:id="rId23"/>
    <p:sldId id="263" r:id="rId24"/>
    <p:sldId id="264" r:id="rId25"/>
    <p:sldId id="270" r:id="rId26"/>
    <p:sldId id="267" r:id="rId27"/>
    <p:sldId id="334" r:id="rId28"/>
    <p:sldId id="335" r:id="rId29"/>
    <p:sldId id="314" r:id="rId30"/>
    <p:sldId id="332" r:id="rId31"/>
    <p:sldId id="331" r:id="rId32"/>
    <p:sldId id="323" r:id="rId33"/>
    <p:sldId id="329" r:id="rId34"/>
    <p:sldId id="326" r:id="rId35"/>
    <p:sldId id="330" r:id="rId36"/>
    <p:sldId id="328" r:id="rId37"/>
    <p:sldId id="278" r:id="rId38"/>
    <p:sldId id="306" r:id="rId39"/>
    <p:sldId id="309" r:id="rId40"/>
    <p:sldId id="310" r:id="rId41"/>
    <p:sldId id="312" r:id="rId42"/>
    <p:sldId id="340" r:id="rId43"/>
    <p:sldId id="349" r:id="rId44"/>
    <p:sldId id="313" r:id="rId45"/>
    <p:sldId id="317" r:id="rId46"/>
    <p:sldId id="336" r:id="rId47"/>
    <p:sldId id="337" r:id="rId48"/>
    <p:sldId id="341" r:id="rId49"/>
    <p:sldId id="339" r:id="rId50"/>
    <p:sldId id="318" r:id="rId51"/>
    <p:sldId id="343" r:id="rId52"/>
  </p:sldIdLst>
  <p:sldSz cx="12192000" cy="6858000"/>
  <p:notesSz cx="9939338" cy="6807200"/>
  <p:defaultTextStyle>
    <a:defPPr>
      <a:defRPr lang="en-US"/>
    </a:defPPr>
    <a:lvl1pPr marL="0" algn="l" defTabSz="913584" rtl="0" eaLnBrk="1" latinLnBrk="0" hangingPunct="1">
      <a:defRPr sz="1900" kern="1200">
        <a:solidFill>
          <a:schemeClr val="tx1"/>
        </a:solidFill>
        <a:latin typeface="+mn-lt"/>
        <a:ea typeface="+mn-ea"/>
        <a:cs typeface="+mn-cs"/>
      </a:defRPr>
    </a:lvl1pPr>
    <a:lvl2pPr marL="456771" algn="l" defTabSz="913584" rtl="0" eaLnBrk="1" latinLnBrk="0" hangingPunct="1">
      <a:defRPr sz="1900" kern="1200">
        <a:solidFill>
          <a:schemeClr val="tx1"/>
        </a:solidFill>
        <a:latin typeface="+mn-lt"/>
        <a:ea typeface="+mn-ea"/>
        <a:cs typeface="+mn-cs"/>
      </a:defRPr>
    </a:lvl2pPr>
    <a:lvl3pPr marL="913584" algn="l" defTabSz="913584" rtl="0" eaLnBrk="1" latinLnBrk="0" hangingPunct="1">
      <a:defRPr sz="1900" kern="1200">
        <a:solidFill>
          <a:schemeClr val="tx1"/>
        </a:solidFill>
        <a:latin typeface="+mn-lt"/>
        <a:ea typeface="+mn-ea"/>
        <a:cs typeface="+mn-cs"/>
      </a:defRPr>
    </a:lvl3pPr>
    <a:lvl4pPr marL="1370376" algn="l" defTabSz="913584" rtl="0" eaLnBrk="1" latinLnBrk="0" hangingPunct="1">
      <a:defRPr sz="1900" kern="1200">
        <a:solidFill>
          <a:schemeClr val="tx1"/>
        </a:solidFill>
        <a:latin typeface="+mn-lt"/>
        <a:ea typeface="+mn-ea"/>
        <a:cs typeface="+mn-cs"/>
      </a:defRPr>
    </a:lvl4pPr>
    <a:lvl5pPr marL="1827168" algn="l" defTabSz="913584" rtl="0" eaLnBrk="1" latinLnBrk="0" hangingPunct="1">
      <a:defRPr sz="1900" kern="1200">
        <a:solidFill>
          <a:schemeClr val="tx1"/>
        </a:solidFill>
        <a:latin typeface="+mn-lt"/>
        <a:ea typeface="+mn-ea"/>
        <a:cs typeface="+mn-cs"/>
      </a:defRPr>
    </a:lvl5pPr>
    <a:lvl6pPr marL="2283982" algn="l" defTabSz="913584" rtl="0" eaLnBrk="1" latinLnBrk="0" hangingPunct="1">
      <a:defRPr sz="1900" kern="1200">
        <a:solidFill>
          <a:schemeClr val="tx1"/>
        </a:solidFill>
        <a:latin typeface="+mn-lt"/>
        <a:ea typeface="+mn-ea"/>
        <a:cs typeface="+mn-cs"/>
      </a:defRPr>
    </a:lvl6pPr>
    <a:lvl7pPr marL="2740750" algn="l" defTabSz="913584" rtl="0" eaLnBrk="1" latinLnBrk="0" hangingPunct="1">
      <a:defRPr sz="1900" kern="1200">
        <a:solidFill>
          <a:schemeClr val="tx1"/>
        </a:solidFill>
        <a:latin typeface="+mn-lt"/>
        <a:ea typeface="+mn-ea"/>
        <a:cs typeface="+mn-cs"/>
      </a:defRPr>
    </a:lvl7pPr>
    <a:lvl8pPr marL="3197520" algn="l" defTabSz="913584" rtl="0" eaLnBrk="1" latinLnBrk="0" hangingPunct="1">
      <a:defRPr sz="1900" kern="1200">
        <a:solidFill>
          <a:schemeClr val="tx1"/>
        </a:solidFill>
        <a:latin typeface="+mn-lt"/>
        <a:ea typeface="+mn-ea"/>
        <a:cs typeface="+mn-cs"/>
      </a:defRPr>
    </a:lvl8pPr>
    <a:lvl9pPr marL="3654291" algn="l" defTabSz="913584"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3399"/>
    <a:srgbClr val="0000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2" autoAdjust="0"/>
    <p:restoredTop sz="94964" autoAdjust="0"/>
  </p:normalViewPr>
  <p:slideViewPr>
    <p:cSldViewPr snapToGrid="0" snapToObjects="1" showGuides="1">
      <p:cViewPr>
        <p:scale>
          <a:sx n="70" d="100"/>
          <a:sy n="70" d="100"/>
        </p:scale>
        <p:origin x="-906"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'[Chart in Microsoft PowerPoint]Sheet1'!$B$1</c:f>
              <c:strCache>
                <c:ptCount val="1"/>
                <c:pt idx="0">
                  <c:v>Column1</c:v>
                </c:pt>
              </c:strCache>
            </c:strRef>
          </c:tx>
          <c:explosion val="25"/>
          <c:dLbls>
            <c:dLbl>
              <c:idx val="0"/>
              <c:layout/>
              <c:tx>
                <c:rich>
                  <a:bodyPr/>
                  <a:lstStyle/>
                  <a:p>
                    <a:pPr>
                      <a:defRPr sz="2800">
                        <a:solidFill>
                          <a:schemeClr val="bg1"/>
                        </a:solidFill>
                        <a:latin typeface="Calibri" panose="020F0502020204030204" pitchFamily="34" charset="0"/>
                        <a:ea typeface="華康儷中黑" panose="020B0509000000000000" pitchFamily="49" charset="-120"/>
                      </a:defRPr>
                    </a:pPr>
                    <a:r>
                      <a:rPr lang="en-US" altLang="zh-TW" sz="2800" dirty="0" smtClean="0"/>
                      <a:t>YES</a:t>
                    </a:r>
                    <a:r>
                      <a:rPr lang="en-US" altLang="en-US" sz="2800" dirty="0"/>
                      <a:t>
45%</a:t>
                    </a:r>
                    <a:endParaRPr lang="en-US" sz="2800" dirty="0"/>
                  </a:p>
                </c:rich>
              </c:tx>
              <c:spPr/>
              <c:showLegendKey val="0"/>
              <c:showVal val="0"/>
              <c:showCatName val="1"/>
              <c:showSerName val="0"/>
              <c:showPercent val="1"/>
              <c:showBubbleSize val="0"/>
            </c:dLbl>
            <c:dLbl>
              <c:idx val="1"/>
              <c:layout/>
              <c:tx>
                <c:rich>
                  <a:bodyPr/>
                  <a:lstStyle/>
                  <a:p>
                    <a:pPr>
                      <a:defRPr sz="2800">
                        <a:solidFill>
                          <a:schemeClr val="bg1"/>
                        </a:solidFill>
                        <a:latin typeface="Calibri" panose="020F0502020204030204" pitchFamily="34" charset="0"/>
                        <a:ea typeface="華康儷中黑" panose="020B0509000000000000" pitchFamily="49" charset="-120"/>
                      </a:defRPr>
                    </a:pPr>
                    <a:r>
                      <a:rPr lang="en-US" altLang="zh-TW" sz="2800" dirty="0" smtClean="0"/>
                      <a:t>NO</a:t>
                    </a:r>
                    <a:r>
                      <a:rPr lang="en-US" altLang="en-US" sz="2800" dirty="0"/>
                      <a:t>
55%</a:t>
                    </a:r>
                    <a:endParaRPr lang="en-US" sz="2800" dirty="0"/>
                  </a:p>
                </c:rich>
              </c:tx>
              <c:spPr/>
              <c:showLegendKey val="0"/>
              <c:showVal val="0"/>
              <c:showCatName val="1"/>
              <c:showSerName val="0"/>
              <c:showPercent val="1"/>
              <c:showBubbleSize val="0"/>
            </c:dLbl>
            <c:txPr>
              <a:bodyPr/>
              <a:lstStyle/>
              <a:p>
                <a:pPr>
                  <a:defRPr sz="2000">
                    <a:solidFill>
                      <a:schemeClr val="bg1"/>
                    </a:solidFill>
                    <a:latin typeface="Calibri" panose="020F0502020204030204" pitchFamily="34" charset="0"/>
                    <a:ea typeface="華康儷中黑" panose="020B0509000000000000" pitchFamily="49" charset="-120"/>
                  </a:defRPr>
                </a:pPr>
                <a:endParaRPr lang="en-US"/>
              </a:p>
            </c:txPr>
            <c:showLegendKey val="0"/>
            <c:showVal val="0"/>
            <c:showCatName val="1"/>
            <c:showSerName val="0"/>
            <c:showPercent val="1"/>
            <c:showBubbleSize val="0"/>
            <c:showLeaderLines val="1"/>
          </c:dLbls>
          <c:cat>
            <c:strRef>
              <c:f>'[Chart in Microsoft PowerPoint]Sheet1'!$A$2:$A$3</c:f>
              <c:strCache>
                <c:ptCount val="2"/>
                <c:pt idx="0">
                  <c:v>有Yes</c:v>
                </c:pt>
                <c:pt idx="1">
                  <c:v>沒有No</c:v>
                </c:pt>
              </c:strCache>
            </c:strRef>
          </c:cat>
          <c:val>
            <c:numRef>
              <c:f>'[Chart in Microsoft PowerPoint]Sheet1'!$B$2:$B$3</c:f>
              <c:numCache>
                <c:formatCode>0.0%</c:formatCode>
                <c:ptCount val="2"/>
                <c:pt idx="0">
                  <c:v>0.44700000000000001</c:v>
                </c:pt>
                <c:pt idx="1">
                  <c:v>0.55300000000000005</c:v>
                </c:pt>
              </c:numCache>
            </c:numRef>
          </c:val>
        </c:ser>
        <c:dLbls>
          <c:showLegendKey val="0"/>
          <c:showVal val="0"/>
          <c:showCatName val="1"/>
          <c:showSerName val="0"/>
          <c:showPercent val="1"/>
          <c:showBubbleSize val="0"/>
          <c:showLeaderLines val="1"/>
        </c:dLbls>
      </c:pie3DChart>
    </c:plotArea>
    <c:plotVisOnly val="1"/>
    <c:dispBlanksAs val="zero"/>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50467-CE00-44D8-85D9-CF735A664A1B}"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n-US"/>
        </a:p>
      </dgm:t>
    </dgm:pt>
    <dgm:pt modelId="{B4604A28-5CD4-430D-86B1-04F80D913770}">
      <dgm:prSet/>
      <dgm:spPr/>
      <dgm:t>
        <a:bodyPr/>
        <a:lstStyle/>
        <a:p>
          <a:pPr rtl="0"/>
          <a:r>
            <a:rPr lang="en-US" altLang="zh-TW" dirty="0" smtClean="0">
              <a:latin typeface="Calibri" panose="020F0502020204030204" pitchFamily="34" charset="0"/>
              <a:ea typeface="華康儷中黑" panose="020B0509000000000000" pitchFamily="49" charset="-120"/>
            </a:rPr>
            <a:t>Factors</a:t>
          </a:r>
          <a:endParaRPr lang="en-US" dirty="0">
            <a:latin typeface="Calibri" panose="020F0502020204030204" pitchFamily="34" charset="0"/>
            <a:ea typeface="華康儷中黑" panose="020B0509000000000000" pitchFamily="49" charset="-120"/>
          </a:endParaRPr>
        </a:p>
      </dgm:t>
    </dgm:pt>
    <dgm:pt modelId="{191F34EE-6A53-4A50-BC71-499A40A2ACB1}" type="parTrans" cxnId="{A2A87531-3DD9-4620-8D18-19144AE18455}">
      <dgm:prSet/>
      <dgm:spPr/>
      <dgm:t>
        <a:bodyPr/>
        <a:lstStyle/>
        <a:p>
          <a:endParaRPr lang="en-US"/>
        </a:p>
      </dgm:t>
    </dgm:pt>
    <dgm:pt modelId="{20528490-3E73-4DFB-A54D-B9652F6CC9FF}" type="sibTrans" cxnId="{A2A87531-3DD9-4620-8D18-19144AE18455}">
      <dgm:prSet/>
      <dgm:spPr/>
      <dgm:t>
        <a:bodyPr/>
        <a:lstStyle/>
        <a:p>
          <a:endParaRPr lang="en-US"/>
        </a:p>
      </dgm:t>
    </dgm:pt>
    <dgm:pt modelId="{29F4DF70-059F-4D1C-9142-6417ECE6ADBF}">
      <dgm:prSet custT="1"/>
      <dgm:spPr/>
      <dgm:t>
        <a:bodyPr/>
        <a:lstStyle/>
        <a:p>
          <a:pPr rtl="0"/>
          <a:r>
            <a:rPr lang="en-US" sz="2800" dirty="0" smtClean="0">
              <a:latin typeface="Calibri" panose="020F0502020204030204" pitchFamily="34" charset="0"/>
              <a:ea typeface="華康儷中黑" panose="020B0509000000000000" pitchFamily="49" charset="-120"/>
            </a:rPr>
            <a:t>Mineral depletion in soil</a:t>
          </a:r>
          <a:endParaRPr lang="en-US" sz="2800" dirty="0">
            <a:latin typeface="Calibri" panose="020F0502020204030204" pitchFamily="34" charset="0"/>
            <a:ea typeface="華康儷中黑" panose="020B0509000000000000" pitchFamily="49" charset="-120"/>
          </a:endParaRPr>
        </a:p>
      </dgm:t>
    </dgm:pt>
    <dgm:pt modelId="{01926F48-84D4-4C86-87AD-EE6CE892A134}" type="parTrans" cxnId="{B461C5EF-0D1F-477E-8C1F-98213E112B69}">
      <dgm:prSet/>
      <dgm:spPr/>
      <dgm:t>
        <a:bodyPr/>
        <a:lstStyle/>
        <a:p>
          <a:endParaRPr lang="en-US"/>
        </a:p>
      </dgm:t>
    </dgm:pt>
    <dgm:pt modelId="{04285885-4712-42CD-BD02-EA40ECA81C42}" type="sibTrans" cxnId="{B461C5EF-0D1F-477E-8C1F-98213E112B69}">
      <dgm:prSet/>
      <dgm:spPr/>
      <dgm:t>
        <a:bodyPr/>
        <a:lstStyle/>
        <a:p>
          <a:endParaRPr lang="en-US"/>
        </a:p>
      </dgm:t>
    </dgm:pt>
    <dgm:pt modelId="{4FF13762-3160-46B2-9FBC-F7689D72D01E}">
      <dgm:prSet custT="1"/>
      <dgm:spPr/>
      <dgm:t>
        <a:bodyPr/>
        <a:lstStyle/>
        <a:p>
          <a:pPr rtl="0"/>
          <a:r>
            <a:rPr lang="en-US" altLang="zh-TW" sz="2800" b="0" dirty="0" smtClean="0">
              <a:latin typeface="Calibri" panose="020F0502020204030204" pitchFamily="34" charset="0"/>
              <a:ea typeface="華康儷中黑" panose="020B0509000000000000" pitchFamily="49" charset="-120"/>
            </a:rPr>
            <a:t>Mono-culture crops &amp; agriculture</a:t>
          </a:r>
          <a:endParaRPr lang="en-US" sz="2800" dirty="0">
            <a:latin typeface="Calibri" panose="020F0502020204030204" pitchFamily="34" charset="0"/>
            <a:ea typeface="華康儷中黑" panose="020B0509000000000000" pitchFamily="49" charset="-120"/>
          </a:endParaRPr>
        </a:p>
      </dgm:t>
    </dgm:pt>
    <dgm:pt modelId="{00ED672D-8AF4-426B-914C-343F9B0852B9}" type="parTrans" cxnId="{E5D27A13-B1E6-43F8-844D-093C60F2126A}">
      <dgm:prSet/>
      <dgm:spPr/>
      <dgm:t>
        <a:bodyPr/>
        <a:lstStyle/>
        <a:p>
          <a:endParaRPr lang="en-US"/>
        </a:p>
      </dgm:t>
    </dgm:pt>
    <dgm:pt modelId="{1AB2531B-6479-4ACD-AAC3-A6D560416088}" type="sibTrans" cxnId="{E5D27A13-B1E6-43F8-844D-093C60F2126A}">
      <dgm:prSet/>
      <dgm:spPr/>
      <dgm:t>
        <a:bodyPr/>
        <a:lstStyle/>
        <a:p>
          <a:endParaRPr lang="en-US"/>
        </a:p>
      </dgm:t>
    </dgm:pt>
    <dgm:pt modelId="{3B811431-D5A5-407E-A0DB-4F6E8EE37749}">
      <dgm:prSet custT="1"/>
      <dgm:spPr/>
      <dgm:t>
        <a:bodyPr/>
        <a:lstStyle/>
        <a:p>
          <a:pPr rtl="0"/>
          <a:r>
            <a:rPr lang="en-US" altLang="zh-TW" sz="2800" b="0" dirty="0" smtClean="0">
              <a:latin typeface="Calibri" panose="020F0502020204030204" pitchFamily="34" charset="0"/>
              <a:ea typeface="華康儷中黑" panose="020B0509000000000000" pitchFamily="49" charset="-120"/>
            </a:rPr>
            <a:t>Food transport issues</a:t>
          </a:r>
          <a:endParaRPr lang="en-US" sz="2800" dirty="0">
            <a:latin typeface="Calibri" panose="020F0502020204030204" pitchFamily="34" charset="0"/>
            <a:ea typeface="華康儷中黑" panose="020B0509000000000000" pitchFamily="49" charset="-120"/>
          </a:endParaRPr>
        </a:p>
      </dgm:t>
    </dgm:pt>
    <dgm:pt modelId="{2164E1EB-779F-43D1-94D9-B0172DF74419}" type="parTrans" cxnId="{6C82145D-E103-438F-8574-88E073610CA4}">
      <dgm:prSet/>
      <dgm:spPr/>
      <dgm:t>
        <a:bodyPr/>
        <a:lstStyle/>
        <a:p>
          <a:endParaRPr lang="en-US"/>
        </a:p>
      </dgm:t>
    </dgm:pt>
    <dgm:pt modelId="{DD537183-98FD-49DD-80EC-80EDA3B28CC4}" type="sibTrans" cxnId="{6C82145D-E103-438F-8574-88E073610CA4}">
      <dgm:prSet/>
      <dgm:spPr/>
      <dgm:t>
        <a:bodyPr/>
        <a:lstStyle/>
        <a:p>
          <a:endParaRPr lang="en-US"/>
        </a:p>
      </dgm:t>
    </dgm:pt>
    <dgm:pt modelId="{C5E6BC47-D416-41E6-AFC7-45902E3F93AC}">
      <dgm:prSet custT="1"/>
      <dgm:spPr/>
      <dgm:t>
        <a:bodyPr/>
        <a:lstStyle/>
        <a:p>
          <a:pPr rtl="0"/>
          <a:r>
            <a:rPr lang="en-US" altLang="zh-TW" sz="2800" b="0" dirty="0" smtClean="0">
              <a:latin typeface="Calibri" panose="020F0502020204030204" pitchFamily="34" charset="0"/>
              <a:ea typeface="華康儷中黑" panose="020B0509000000000000" pitchFamily="49" charset="-120"/>
            </a:rPr>
            <a:t>Highly processed foods</a:t>
          </a:r>
          <a:endParaRPr lang="en-US" sz="2800" dirty="0">
            <a:latin typeface="Calibri" panose="020F0502020204030204" pitchFamily="34" charset="0"/>
            <a:ea typeface="華康儷中黑" panose="020B0509000000000000" pitchFamily="49" charset="-120"/>
          </a:endParaRPr>
        </a:p>
      </dgm:t>
    </dgm:pt>
    <dgm:pt modelId="{E0833EAE-06FA-4720-9D53-774B08377236}" type="parTrans" cxnId="{79F325ED-E716-4153-92A0-F3A63A5B9B64}">
      <dgm:prSet/>
      <dgm:spPr/>
      <dgm:t>
        <a:bodyPr/>
        <a:lstStyle/>
        <a:p>
          <a:endParaRPr lang="en-US"/>
        </a:p>
      </dgm:t>
    </dgm:pt>
    <dgm:pt modelId="{87DE22E5-411C-448B-B3CC-C89EEFA5D188}" type="sibTrans" cxnId="{79F325ED-E716-4153-92A0-F3A63A5B9B64}">
      <dgm:prSet/>
      <dgm:spPr/>
      <dgm:t>
        <a:bodyPr/>
        <a:lstStyle/>
        <a:p>
          <a:endParaRPr lang="en-US"/>
        </a:p>
      </dgm:t>
    </dgm:pt>
    <dgm:pt modelId="{689B5B67-4804-4462-9608-A3670AD37689}">
      <dgm:prSet custT="1"/>
      <dgm:spPr/>
      <dgm:t>
        <a:bodyPr/>
        <a:lstStyle/>
        <a:p>
          <a:pPr rtl="0"/>
          <a:r>
            <a:rPr lang="en-US" altLang="zh-TW" sz="2800" b="0" dirty="0" smtClean="0">
              <a:latin typeface="Calibri" panose="020F0502020204030204" pitchFamily="34" charset="0"/>
              <a:ea typeface="華康儷中黑" panose="020B0509000000000000" pitchFamily="49" charset="-120"/>
            </a:rPr>
            <a:t>Poor food choices &amp; food preparation</a:t>
          </a:r>
          <a:endParaRPr lang="en-US" sz="2800" b="0" dirty="0">
            <a:latin typeface="Calibri" panose="020F0502020204030204" pitchFamily="34" charset="0"/>
            <a:ea typeface="華康儷中黑" panose="020B0509000000000000" pitchFamily="49" charset="-120"/>
          </a:endParaRPr>
        </a:p>
      </dgm:t>
    </dgm:pt>
    <dgm:pt modelId="{DFFCE709-3178-4CB1-BDD5-9FBEF90239B2}" type="parTrans" cxnId="{897E69DF-8A35-44AA-8AC5-25D7319FA4AE}">
      <dgm:prSet/>
      <dgm:spPr/>
      <dgm:t>
        <a:bodyPr/>
        <a:lstStyle/>
        <a:p>
          <a:endParaRPr lang="en-US"/>
        </a:p>
      </dgm:t>
    </dgm:pt>
    <dgm:pt modelId="{D68538B8-9B28-4A83-A8AE-66F603567119}" type="sibTrans" cxnId="{897E69DF-8A35-44AA-8AC5-25D7319FA4AE}">
      <dgm:prSet/>
      <dgm:spPr/>
      <dgm:t>
        <a:bodyPr/>
        <a:lstStyle/>
        <a:p>
          <a:endParaRPr lang="en-US"/>
        </a:p>
      </dgm:t>
    </dgm:pt>
    <dgm:pt modelId="{75830FF1-295B-4792-8FD0-3F4823CEB962}" type="pres">
      <dgm:prSet presAssocID="{14550467-CE00-44D8-85D9-CF735A664A1B}" presName="Name0" presStyleCnt="0">
        <dgm:presLayoutVars>
          <dgm:chPref val="1"/>
          <dgm:dir/>
          <dgm:animOne val="branch"/>
          <dgm:animLvl val="lvl"/>
          <dgm:resizeHandles/>
        </dgm:presLayoutVars>
      </dgm:prSet>
      <dgm:spPr/>
      <dgm:t>
        <a:bodyPr/>
        <a:lstStyle/>
        <a:p>
          <a:endParaRPr lang="en-US"/>
        </a:p>
      </dgm:t>
    </dgm:pt>
    <dgm:pt modelId="{E3B6B0C8-330A-42AE-980B-D6ECB50A644C}" type="pres">
      <dgm:prSet presAssocID="{B4604A28-5CD4-430D-86B1-04F80D913770}" presName="vertOne" presStyleCnt="0"/>
      <dgm:spPr/>
      <dgm:t>
        <a:bodyPr/>
        <a:lstStyle/>
        <a:p>
          <a:endParaRPr lang="en-US"/>
        </a:p>
      </dgm:t>
    </dgm:pt>
    <dgm:pt modelId="{DCE094C3-FD43-4933-B570-D4FD1ADEEDD5}" type="pres">
      <dgm:prSet presAssocID="{B4604A28-5CD4-430D-86B1-04F80D913770}" presName="txOne" presStyleLbl="node0" presStyleIdx="0" presStyleCnt="1">
        <dgm:presLayoutVars>
          <dgm:chPref val="3"/>
        </dgm:presLayoutVars>
      </dgm:prSet>
      <dgm:spPr/>
      <dgm:t>
        <a:bodyPr/>
        <a:lstStyle/>
        <a:p>
          <a:endParaRPr lang="en-US"/>
        </a:p>
      </dgm:t>
    </dgm:pt>
    <dgm:pt modelId="{D5B95EA0-7339-45C3-B95D-F0BB6BDCCEEC}" type="pres">
      <dgm:prSet presAssocID="{B4604A28-5CD4-430D-86B1-04F80D913770}" presName="parTransOne" presStyleCnt="0"/>
      <dgm:spPr/>
      <dgm:t>
        <a:bodyPr/>
        <a:lstStyle/>
        <a:p>
          <a:endParaRPr lang="en-US"/>
        </a:p>
      </dgm:t>
    </dgm:pt>
    <dgm:pt modelId="{239DC6C6-8FFD-494E-B1FD-687BCC47209A}" type="pres">
      <dgm:prSet presAssocID="{B4604A28-5CD4-430D-86B1-04F80D913770}" presName="horzOne" presStyleCnt="0"/>
      <dgm:spPr/>
      <dgm:t>
        <a:bodyPr/>
        <a:lstStyle/>
        <a:p>
          <a:endParaRPr lang="en-US"/>
        </a:p>
      </dgm:t>
    </dgm:pt>
    <dgm:pt modelId="{334D3C28-851E-419F-B1FC-4FC8A787F297}" type="pres">
      <dgm:prSet presAssocID="{29F4DF70-059F-4D1C-9142-6417ECE6ADBF}" presName="vertTwo" presStyleCnt="0"/>
      <dgm:spPr/>
      <dgm:t>
        <a:bodyPr/>
        <a:lstStyle/>
        <a:p>
          <a:endParaRPr lang="en-US"/>
        </a:p>
      </dgm:t>
    </dgm:pt>
    <dgm:pt modelId="{39D9D291-328C-421F-8D59-D5B1BA4F0B37}" type="pres">
      <dgm:prSet presAssocID="{29F4DF70-059F-4D1C-9142-6417ECE6ADBF}" presName="txTwo" presStyleLbl="node2" presStyleIdx="0" presStyleCnt="5">
        <dgm:presLayoutVars>
          <dgm:chPref val="3"/>
        </dgm:presLayoutVars>
      </dgm:prSet>
      <dgm:spPr/>
      <dgm:t>
        <a:bodyPr/>
        <a:lstStyle/>
        <a:p>
          <a:endParaRPr lang="en-US"/>
        </a:p>
      </dgm:t>
    </dgm:pt>
    <dgm:pt modelId="{B09A3A98-5D61-44F4-ACC3-6E1926062DB2}" type="pres">
      <dgm:prSet presAssocID="{29F4DF70-059F-4D1C-9142-6417ECE6ADBF}" presName="horzTwo" presStyleCnt="0"/>
      <dgm:spPr/>
      <dgm:t>
        <a:bodyPr/>
        <a:lstStyle/>
        <a:p>
          <a:endParaRPr lang="en-US"/>
        </a:p>
      </dgm:t>
    </dgm:pt>
    <dgm:pt modelId="{E0E16D0B-DA24-4DB1-8C91-1F58B66FDAE2}" type="pres">
      <dgm:prSet presAssocID="{04285885-4712-42CD-BD02-EA40ECA81C42}" presName="sibSpaceTwo" presStyleCnt="0"/>
      <dgm:spPr/>
      <dgm:t>
        <a:bodyPr/>
        <a:lstStyle/>
        <a:p>
          <a:endParaRPr lang="en-US"/>
        </a:p>
      </dgm:t>
    </dgm:pt>
    <dgm:pt modelId="{C8D646C3-4F9A-4FFB-BD95-7C5046BCA2CC}" type="pres">
      <dgm:prSet presAssocID="{4FF13762-3160-46B2-9FBC-F7689D72D01E}" presName="vertTwo" presStyleCnt="0"/>
      <dgm:spPr/>
      <dgm:t>
        <a:bodyPr/>
        <a:lstStyle/>
        <a:p>
          <a:endParaRPr lang="en-US"/>
        </a:p>
      </dgm:t>
    </dgm:pt>
    <dgm:pt modelId="{45C631F5-2299-4479-8FD6-F0A121671FF7}" type="pres">
      <dgm:prSet presAssocID="{4FF13762-3160-46B2-9FBC-F7689D72D01E}" presName="txTwo" presStyleLbl="node2" presStyleIdx="1" presStyleCnt="5" custScaleX="112089">
        <dgm:presLayoutVars>
          <dgm:chPref val="3"/>
        </dgm:presLayoutVars>
      </dgm:prSet>
      <dgm:spPr/>
      <dgm:t>
        <a:bodyPr/>
        <a:lstStyle/>
        <a:p>
          <a:endParaRPr lang="en-US"/>
        </a:p>
      </dgm:t>
    </dgm:pt>
    <dgm:pt modelId="{9861A99B-CC34-4349-8F0F-B7890EE37305}" type="pres">
      <dgm:prSet presAssocID="{4FF13762-3160-46B2-9FBC-F7689D72D01E}" presName="horzTwo" presStyleCnt="0"/>
      <dgm:spPr/>
      <dgm:t>
        <a:bodyPr/>
        <a:lstStyle/>
        <a:p>
          <a:endParaRPr lang="en-US"/>
        </a:p>
      </dgm:t>
    </dgm:pt>
    <dgm:pt modelId="{BCC0A0F0-FC29-48EA-8F68-1934FA4A19B0}" type="pres">
      <dgm:prSet presAssocID="{1AB2531B-6479-4ACD-AAC3-A6D560416088}" presName="sibSpaceTwo" presStyleCnt="0"/>
      <dgm:spPr/>
      <dgm:t>
        <a:bodyPr/>
        <a:lstStyle/>
        <a:p>
          <a:endParaRPr lang="en-US"/>
        </a:p>
      </dgm:t>
    </dgm:pt>
    <dgm:pt modelId="{04FBDFD8-1E57-4980-8E24-624FC8636046}" type="pres">
      <dgm:prSet presAssocID="{3B811431-D5A5-407E-A0DB-4F6E8EE37749}" presName="vertTwo" presStyleCnt="0"/>
      <dgm:spPr/>
      <dgm:t>
        <a:bodyPr/>
        <a:lstStyle/>
        <a:p>
          <a:endParaRPr lang="en-US"/>
        </a:p>
      </dgm:t>
    </dgm:pt>
    <dgm:pt modelId="{04AA2843-F2B2-401C-BE6F-985B76FE6369}" type="pres">
      <dgm:prSet presAssocID="{3B811431-D5A5-407E-A0DB-4F6E8EE37749}" presName="txTwo" presStyleLbl="node2" presStyleIdx="2" presStyleCnt="5">
        <dgm:presLayoutVars>
          <dgm:chPref val="3"/>
        </dgm:presLayoutVars>
      </dgm:prSet>
      <dgm:spPr/>
      <dgm:t>
        <a:bodyPr/>
        <a:lstStyle/>
        <a:p>
          <a:endParaRPr lang="en-US"/>
        </a:p>
      </dgm:t>
    </dgm:pt>
    <dgm:pt modelId="{19A8B686-ADB6-4628-A61B-98DB4FBAFAC9}" type="pres">
      <dgm:prSet presAssocID="{3B811431-D5A5-407E-A0DB-4F6E8EE37749}" presName="horzTwo" presStyleCnt="0"/>
      <dgm:spPr/>
      <dgm:t>
        <a:bodyPr/>
        <a:lstStyle/>
        <a:p>
          <a:endParaRPr lang="en-US"/>
        </a:p>
      </dgm:t>
    </dgm:pt>
    <dgm:pt modelId="{FDFC73FA-12F1-4BB7-A0CE-96075A6DEA87}" type="pres">
      <dgm:prSet presAssocID="{DD537183-98FD-49DD-80EC-80EDA3B28CC4}" presName="sibSpaceTwo" presStyleCnt="0"/>
      <dgm:spPr/>
      <dgm:t>
        <a:bodyPr/>
        <a:lstStyle/>
        <a:p>
          <a:endParaRPr lang="en-US"/>
        </a:p>
      </dgm:t>
    </dgm:pt>
    <dgm:pt modelId="{9111FEB9-197B-4E6B-9613-9B063A4B542D}" type="pres">
      <dgm:prSet presAssocID="{C5E6BC47-D416-41E6-AFC7-45902E3F93AC}" presName="vertTwo" presStyleCnt="0"/>
      <dgm:spPr/>
      <dgm:t>
        <a:bodyPr/>
        <a:lstStyle/>
        <a:p>
          <a:endParaRPr lang="en-US"/>
        </a:p>
      </dgm:t>
    </dgm:pt>
    <dgm:pt modelId="{1D13033A-E371-48AB-BB22-397DEAFBB61B}" type="pres">
      <dgm:prSet presAssocID="{C5E6BC47-D416-41E6-AFC7-45902E3F93AC}" presName="txTwo" presStyleLbl="node2" presStyleIdx="3" presStyleCnt="5">
        <dgm:presLayoutVars>
          <dgm:chPref val="3"/>
        </dgm:presLayoutVars>
      </dgm:prSet>
      <dgm:spPr/>
      <dgm:t>
        <a:bodyPr/>
        <a:lstStyle/>
        <a:p>
          <a:endParaRPr lang="en-US"/>
        </a:p>
      </dgm:t>
    </dgm:pt>
    <dgm:pt modelId="{F7F3866D-0005-4B55-9D25-2254E5A21D4A}" type="pres">
      <dgm:prSet presAssocID="{C5E6BC47-D416-41E6-AFC7-45902E3F93AC}" presName="horzTwo" presStyleCnt="0"/>
      <dgm:spPr/>
      <dgm:t>
        <a:bodyPr/>
        <a:lstStyle/>
        <a:p>
          <a:endParaRPr lang="en-US"/>
        </a:p>
      </dgm:t>
    </dgm:pt>
    <dgm:pt modelId="{A166A62D-FD55-420F-9C67-8C5D7FAD95BD}" type="pres">
      <dgm:prSet presAssocID="{87DE22E5-411C-448B-B3CC-C89EEFA5D188}" presName="sibSpaceTwo" presStyleCnt="0"/>
      <dgm:spPr/>
      <dgm:t>
        <a:bodyPr/>
        <a:lstStyle/>
        <a:p>
          <a:endParaRPr lang="en-US"/>
        </a:p>
      </dgm:t>
    </dgm:pt>
    <dgm:pt modelId="{4119841A-BA0E-40C9-9653-C175D886F296}" type="pres">
      <dgm:prSet presAssocID="{689B5B67-4804-4462-9608-A3670AD37689}" presName="vertTwo" presStyleCnt="0"/>
      <dgm:spPr/>
      <dgm:t>
        <a:bodyPr/>
        <a:lstStyle/>
        <a:p>
          <a:endParaRPr lang="en-US"/>
        </a:p>
      </dgm:t>
    </dgm:pt>
    <dgm:pt modelId="{50744AEC-9CE3-4F6E-996E-24040811CB8C}" type="pres">
      <dgm:prSet presAssocID="{689B5B67-4804-4462-9608-A3670AD37689}" presName="txTwo" presStyleLbl="node2" presStyleIdx="4" presStyleCnt="5" custScaleX="123747">
        <dgm:presLayoutVars>
          <dgm:chPref val="3"/>
        </dgm:presLayoutVars>
      </dgm:prSet>
      <dgm:spPr/>
      <dgm:t>
        <a:bodyPr/>
        <a:lstStyle/>
        <a:p>
          <a:endParaRPr lang="en-US"/>
        </a:p>
      </dgm:t>
    </dgm:pt>
    <dgm:pt modelId="{0D6D3B72-00D1-4B47-BFCF-ED50EA8F77EB}" type="pres">
      <dgm:prSet presAssocID="{689B5B67-4804-4462-9608-A3670AD37689}" presName="horzTwo" presStyleCnt="0"/>
      <dgm:spPr/>
      <dgm:t>
        <a:bodyPr/>
        <a:lstStyle/>
        <a:p>
          <a:endParaRPr lang="en-US"/>
        </a:p>
      </dgm:t>
    </dgm:pt>
  </dgm:ptLst>
  <dgm:cxnLst>
    <dgm:cxn modelId="{37516E24-796C-494E-B2D7-398A7DE9B87D}" type="presOf" srcId="{29F4DF70-059F-4D1C-9142-6417ECE6ADBF}" destId="{39D9D291-328C-421F-8D59-D5B1BA4F0B37}" srcOrd="0" destOrd="0" presId="urn:microsoft.com/office/officeart/2005/8/layout/hierarchy4"/>
    <dgm:cxn modelId="{A2A87531-3DD9-4620-8D18-19144AE18455}" srcId="{14550467-CE00-44D8-85D9-CF735A664A1B}" destId="{B4604A28-5CD4-430D-86B1-04F80D913770}" srcOrd="0" destOrd="0" parTransId="{191F34EE-6A53-4A50-BC71-499A40A2ACB1}" sibTransId="{20528490-3E73-4DFB-A54D-B9652F6CC9FF}"/>
    <dgm:cxn modelId="{D5FF8F22-E497-47BC-BFF8-740F84FEA659}" type="presOf" srcId="{C5E6BC47-D416-41E6-AFC7-45902E3F93AC}" destId="{1D13033A-E371-48AB-BB22-397DEAFBB61B}" srcOrd="0" destOrd="0" presId="urn:microsoft.com/office/officeart/2005/8/layout/hierarchy4"/>
    <dgm:cxn modelId="{0574EAB7-367D-49C3-BC76-4FD52575B83C}" type="presOf" srcId="{3B811431-D5A5-407E-A0DB-4F6E8EE37749}" destId="{04AA2843-F2B2-401C-BE6F-985B76FE6369}" srcOrd="0" destOrd="0" presId="urn:microsoft.com/office/officeart/2005/8/layout/hierarchy4"/>
    <dgm:cxn modelId="{6C82145D-E103-438F-8574-88E073610CA4}" srcId="{B4604A28-5CD4-430D-86B1-04F80D913770}" destId="{3B811431-D5A5-407E-A0DB-4F6E8EE37749}" srcOrd="2" destOrd="0" parTransId="{2164E1EB-779F-43D1-94D9-B0172DF74419}" sibTransId="{DD537183-98FD-49DD-80EC-80EDA3B28CC4}"/>
    <dgm:cxn modelId="{9FDA964A-317D-4EE0-859F-EECCD7CC480E}" type="presOf" srcId="{B4604A28-5CD4-430D-86B1-04F80D913770}" destId="{DCE094C3-FD43-4933-B570-D4FD1ADEEDD5}" srcOrd="0" destOrd="0" presId="urn:microsoft.com/office/officeart/2005/8/layout/hierarchy4"/>
    <dgm:cxn modelId="{596E31DB-7E7F-407E-96C2-61E7B3C281AA}" type="presOf" srcId="{14550467-CE00-44D8-85D9-CF735A664A1B}" destId="{75830FF1-295B-4792-8FD0-3F4823CEB962}" srcOrd="0" destOrd="0" presId="urn:microsoft.com/office/officeart/2005/8/layout/hierarchy4"/>
    <dgm:cxn modelId="{897E69DF-8A35-44AA-8AC5-25D7319FA4AE}" srcId="{B4604A28-5CD4-430D-86B1-04F80D913770}" destId="{689B5B67-4804-4462-9608-A3670AD37689}" srcOrd="4" destOrd="0" parTransId="{DFFCE709-3178-4CB1-BDD5-9FBEF90239B2}" sibTransId="{D68538B8-9B28-4A83-A8AE-66F603567119}"/>
    <dgm:cxn modelId="{99C6F78A-78C7-4FFD-B400-BA85DB6AF862}" type="presOf" srcId="{689B5B67-4804-4462-9608-A3670AD37689}" destId="{50744AEC-9CE3-4F6E-996E-24040811CB8C}" srcOrd="0" destOrd="0" presId="urn:microsoft.com/office/officeart/2005/8/layout/hierarchy4"/>
    <dgm:cxn modelId="{E5D27A13-B1E6-43F8-844D-093C60F2126A}" srcId="{B4604A28-5CD4-430D-86B1-04F80D913770}" destId="{4FF13762-3160-46B2-9FBC-F7689D72D01E}" srcOrd="1" destOrd="0" parTransId="{00ED672D-8AF4-426B-914C-343F9B0852B9}" sibTransId="{1AB2531B-6479-4ACD-AAC3-A6D560416088}"/>
    <dgm:cxn modelId="{9768193E-FC1F-4EA7-A5D9-8AC95F757455}" type="presOf" srcId="{4FF13762-3160-46B2-9FBC-F7689D72D01E}" destId="{45C631F5-2299-4479-8FD6-F0A121671FF7}" srcOrd="0" destOrd="0" presId="urn:microsoft.com/office/officeart/2005/8/layout/hierarchy4"/>
    <dgm:cxn modelId="{79F325ED-E716-4153-92A0-F3A63A5B9B64}" srcId="{B4604A28-5CD4-430D-86B1-04F80D913770}" destId="{C5E6BC47-D416-41E6-AFC7-45902E3F93AC}" srcOrd="3" destOrd="0" parTransId="{E0833EAE-06FA-4720-9D53-774B08377236}" sibTransId="{87DE22E5-411C-448B-B3CC-C89EEFA5D188}"/>
    <dgm:cxn modelId="{B461C5EF-0D1F-477E-8C1F-98213E112B69}" srcId="{B4604A28-5CD4-430D-86B1-04F80D913770}" destId="{29F4DF70-059F-4D1C-9142-6417ECE6ADBF}" srcOrd="0" destOrd="0" parTransId="{01926F48-84D4-4C86-87AD-EE6CE892A134}" sibTransId="{04285885-4712-42CD-BD02-EA40ECA81C42}"/>
    <dgm:cxn modelId="{2F38DEE9-A3DF-44A5-84B8-9DEFF1963E2B}" type="presParOf" srcId="{75830FF1-295B-4792-8FD0-3F4823CEB962}" destId="{E3B6B0C8-330A-42AE-980B-D6ECB50A644C}" srcOrd="0" destOrd="0" presId="urn:microsoft.com/office/officeart/2005/8/layout/hierarchy4"/>
    <dgm:cxn modelId="{441EB115-5CD7-4DC4-9DD7-BE3DB3F7F514}" type="presParOf" srcId="{E3B6B0C8-330A-42AE-980B-D6ECB50A644C}" destId="{DCE094C3-FD43-4933-B570-D4FD1ADEEDD5}" srcOrd="0" destOrd="0" presId="urn:microsoft.com/office/officeart/2005/8/layout/hierarchy4"/>
    <dgm:cxn modelId="{64B23012-E764-4D8D-B25E-1714136CA283}" type="presParOf" srcId="{E3B6B0C8-330A-42AE-980B-D6ECB50A644C}" destId="{D5B95EA0-7339-45C3-B95D-F0BB6BDCCEEC}" srcOrd="1" destOrd="0" presId="urn:microsoft.com/office/officeart/2005/8/layout/hierarchy4"/>
    <dgm:cxn modelId="{9ECA7B41-4C9C-4394-B0A8-22E6C5A7F39E}" type="presParOf" srcId="{E3B6B0C8-330A-42AE-980B-D6ECB50A644C}" destId="{239DC6C6-8FFD-494E-B1FD-687BCC47209A}" srcOrd="2" destOrd="0" presId="urn:microsoft.com/office/officeart/2005/8/layout/hierarchy4"/>
    <dgm:cxn modelId="{19E4BC1E-F591-4541-A193-4AFC3D06C77C}" type="presParOf" srcId="{239DC6C6-8FFD-494E-B1FD-687BCC47209A}" destId="{334D3C28-851E-419F-B1FC-4FC8A787F297}" srcOrd="0" destOrd="0" presId="urn:microsoft.com/office/officeart/2005/8/layout/hierarchy4"/>
    <dgm:cxn modelId="{D00275B2-A380-48BE-A916-25F32B340B3D}" type="presParOf" srcId="{334D3C28-851E-419F-B1FC-4FC8A787F297}" destId="{39D9D291-328C-421F-8D59-D5B1BA4F0B37}" srcOrd="0" destOrd="0" presId="urn:microsoft.com/office/officeart/2005/8/layout/hierarchy4"/>
    <dgm:cxn modelId="{50401A9E-3B3A-4B7F-9BAB-86AEBFBB03BF}" type="presParOf" srcId="{334D3C28-851E-419F-B1FC-4FC8A787F297}" destId="{B09A3A98-5D61-44F4-ACC3-6E1926062DB2}" srcOrd="1" destOrd="0" presId="urn:microsoft.com/office/officeart/2005/8/layout/hierarchy4"/>
    <dgm:cxn modelId="{B89E8D6A-7AA3-46D3-9F58-7FC9E819C21F}" type="presParOf" srcId="{239DC6C6-8FFD-494E-B1FD-687BCC47209A}" destId="{E0E16D0B-DA24-4DB1-8C91-1F58B66FDAE2}" srcOrd="1" destOrd="0" presId="urn:microsoft.com/office/officeart/2005/8/layout/hierarchy4"/>
    <dgm:cxn modelId="{23FBDFAF-3350-4A39-8A07-57376B0DBE68}" type="presParOf" srcId="{239DC6C6-8FFD-494E-B1FD-687BCC47209A}" destId="{C8D646C3-4F9A-4FFB-BD95-7C5046BCA2CC}" srcOrd="2" destOrd="0" presId="urn:microsoft.com/office/officeart/2005/8/layout/hierarchy4"/>
    <dgm:cxn modelId="{0174BEED-C208-4CC7-8C47-FA02A98E9753}" type="presParOf" srcId="{C8D646C3-4F9A-4FFB-BD95-7C5046BCA2CC}" destId="{45C631F5-2299-4479-8FD6-F0A121671FF7}" srcOrd="0" destOrd="0" presId="urn:microsoft.com/office/officeart/2005/8/layout/hierarchy4"/>
    <dgm:cxn modelId="{9D3AABDA-36AA-44D0-B90F-8D5E02385A58}" type="presParOf" srcId="{C8D646C3-4F9A-4FFB-BD95-7C5046BCA2CC}" destId="{9861A99B-CC34-4349-8F0F-B7890EE37305}" srcOrd="1" destOrd="0" presId="urn:microsoft.com/office/officeart/2005/8/layout/hierarchy4"/>
    <dgm:cxn modelId="{5FEA1CCE-8614-4194-9B4A-FF21A35DB73D}" type="presParOf" srcId="{239DC6C6-8FFD-494E-B1FD-687BCC47209A}" destId="{BCC0A0F0-FC29-48EA-8F68-1934FA4A19B0}" srcOrd="3" destOrd="0" presId="urn:microsoft.com/office/officeart/2005/8/layout/hierarchy4"/>
    <dgm:cxn modelId="{153D4A94-1A4E-475D-8EC7-7C3779FE2C0F}" type="presParOf" srcId="{239DC6C6-8FFD-494E-B1FD-687BCC47209A}" destId="{04FBDFD8-1E57-4980-8E24-624FC8636046}" srcOrd="4" destOrd="0" presId="urn:microsoft.com/office/officeart/2005/8/layout/hierarchy4"/>
    <dgm:cxn modelId="{0522C360-A7FA-47B0-9582-4D7BECFF612D}" type="presParOf" srcId="{04FBDFD8-1E57-4980-8E24-624FC8636046}" destId="{04AA2843-F2B2-401C-BE6F-985B76FE6369}" srcOrd="0" destOrd="0" presId="urn:microsoft.com/office/officeart/2005/8/layout/hierarchy4"/>
    <dgm:cxn modelId="{5AE88348-114F-4E99-8CAA-1E5137F403AB}" type="presParOf" srcId="{04FBDFD8-1E57-4980-8E24-624FC8636046}" destId="{19A8B686-ADB6-4628-A61B-98DB4FBAFAC9}" srcOrd="1" destOrd="0" presId="urn:microsoft.com/office/officeart/2005/8/layout/hierarchy4"/>
    <dgm:cxn modelId="{73E69CDF-69C1-4A45-B402-135D2401C210}" type="presParOf" srcId="{239DC6C6-8FFD-494E-B1FD-687BCC47209A}" destId="{FDFC73FA-12F1-4BB7-A0CE-96075A6DEA87}" srcOrd="5" destOrd="0" presId="urn:microsoft.com/office/officeart/2005/8/layout/hierarchy4"/>
    <dgm:cxn modelId="{38E03E2C-36EA-47C4-A8C1-B1667C760666}" type="presParOf" srcId="{239DC6C6-8FFD-494E-B1FD-687BCC47209A}" destId="{9111FEB9-197B-4E6B-9613-9B063A4B542D}" srcOrd="6" destOrd="0" presId="urn:microsoft.com/office/officeart/2005/8/layout/hierarchy4"/>
    <dgm:cxn modelId="{43589D5F-0ACC-48FD-9E60-143A0FD75E2D}" type="presParOf" srcId="{9111FEB9-197B-4E6B-9613-9B063A4B542D}" destId="{1D13033A-E371-48AB-BB22-397DEAFBB61B}" srcOrd="0" destOrd="0" presId="urn:microsoft.com/office/officeart/2005/8/layout/hierarchy4"/>
    <dgm:cxn modelId="{C1C97DFF-9332-4D2B-A2C5-A97A4103100A}" type="presParOf" srcId="{9111FEB9-197B-4E6B-9613-9B063A4B542D}" destId="{F7F3866D-0005-4B55-9D25-2254E5A21D4A}" srcOrd="1" destOrd="0" presId="urn:microsoft.com/office/officeart/2005/8/layout/hierarchy4"/>
    <dgm:cxn modelId="{566F2287-8B58-4627-B23B-F1B9472C59FE}" type="presParOf" srcId="{239DC6C6-8FFD-494E-B1FD-687BCC47209A}" destId="{A166A62D-FD55-420F-9C67-8C5D7FAD95BD}" srcOrd="7" destOrd="0" presId="urn:microsoft.com/office/officeart/2005/8/layout/hierarchy4"/>
    <dgm:cxn modelId="{5B991C28-8EE4-4A60-A6A5-79591D5F5A2A}" type="presParOf" srcId="{239DC6C6-8FFD-494E-B1FD-687BCC47209A}" destId="{4119841A-BA0E-40C9-9653-C175D886F296}" srcOrd="8" destOrd="0" presId="urn:microsoft.com/office/officeart/2005/8/layout/hierarchy4"/>
    <dgm:cxn modelId="{49027E76-755F-4967-A294-032E42D3205A}" type="presParOf" srcId="{4119841A-BA0E-40C9-9653-C175D886F296}" destId="{50744AEC-9CE3-4F6E-996E-24040811CB8C}" srcOrd="0" destOrd="0" presId="urn:microsoft.com/office/officeart/2005/8/layout/hierarchy4"/>
    <dgm:cxn modelId="{80A0B734-C8AF-41BE-A778-9AEDED13C730}" type="presParOf" srcId="{4119841A-BA0E-40C9-9653-C175D886F296}" destId="{0D6D3B72-00D1-4B47-BFCF-ED50EA8F77EB}"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094C3-FD43-4933-B570-D4FD1ADEEDD5}">
      <dsp:nvSpPr>
        <dsp:cNvPr id="0" name=""/>
        <dsp:cNvSpPr/>
      </dsp:nvSpPr>
      <dsp:spPr>
        <a:xfrm>
          <a:off x="2220" y="1740"/>
          <a:ext cx="10358759" cy="18064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US" altLang="zh-TW" sz="6500" kern="1200" dirty="0" smtClean="0">
              <a:latin typeface="Calibri" panose="020F0502020204030204" pitchFamily="34" charset="0"/>
              <a:ea typeface="華康儷中黑" panose="020B0509000000000000" pitchFamily="49" charset="-120"/>
            </a:rPr>
            <a:t>Factors</a:t>
          </a:r>
          <a:endParaRPr lang="en-US" sz="6500" kern="1200" dirty="0">
            <a:latin typeface="Calibri" panose="020F0502020204030204" pitchFamily="34" charset="0"/>
            <a:ea typeface="華康儷中黑" panose="020B0509000000000000" pitchFamily="49" charset="-120"/>
          </a:endParaRPr>
        </a:p>
      </dsp:txBody>
      <dsp:txXfrm>
        <a:off x="55130" y="54650"/>
        <a:ext cx="10252939" cy="1700655"/>
      </dsp:txXfrm>
    </dsp:sp>
    <dsp:sp modelId="{39D9D291-328C-421F-8D59-D5B1BA4F0B37}">
      <dsp:nvSpPr>
        <dsp:cNvPr id="0" name=""/>
        <dsp:cNvSpPr/>
      </dsp:nvSpPr>
      <dsp:spPr>
        <a:xfrm>
          <a:off x="2220" y="2077983"/>
          <a:ext cx="1819126"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Calibri" panose="020F0502020204030204" pitchFamily="34" charset="0"/>
              <a:ea typeface="華康儷中黑" panose="020B0509000000000000" pitchFamily="49" charset="-120"/>
            </a:rPr>
            <a:t>Mineral depletion in soil</a:t>
          </a:r>
          <a:endParaRPr lang="en-US" sz="2800" kern="1200" dirty="0">
            <a:latin typeface="Calibri" panose="020F0502020204030204" pitchFamily="34" charset="0"/>
            <a:ea typeface="華康儷中黑" panose="020B0509000000000000" pitchFamily="49" charset="-120"/>
          </a:endParaRPr>
        </a:p>
      </dsp:txBody>
      <dsp:txXfrm>
        <a:off x="55130" y="2130893"/>
        <a:ext cx="1713306" cy="1700655"/>
      </dsp:txXfrm>
    </dsp:sp>
    <dsp:sp modelId="{45C631F5-2299-4479-8FD6-F0A121671FF7}">
      <dsp:nvSpPr>
        <dsp:cNvPr id="0" name=""/>
        <dsp:cNvSpPr/>
      </dsp:nvSpPr>
      <dsp:spPr>
        <a:xfrm>
          <a:off x="1974153" y="2077983"/>
          <a:ext cx="2039040"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altLang="zh-TW" sz="2800" b="0" kern="1200" dirty="0" smtClean="0">
              <a:latin typeface="Calibri" panose="020F0502020204030204" pitchFamily="34" charset="0"/>
              <a:ea typeface="華康儷中黑" panose="020B0509000000000000" pitchFamily="49" charset="-120"/>
            </a:rPr>
            <a:t>Mono-culture crops &amp; agriculture</a:t>
          </a:r>
          <a:endParaRPr lang="en-US" sz="2800" kern="1200" dirty="0">
            <a:latin typeface="Calibri" panose="020F0502020204030204" pitchFamily="34" charset="0"/>
            <a:ea typeface="華康儷中黑" panose="020B0509000000000000" pitchFamily="49" charset="-120"/>
          </a:endParaRPr>
        </a:p>
      </dsp:txBody>
      <dsp:txXfrm>
        <a:off x="2027063" y="2130893"/>
        <a:ext cx="1933220" cy="1700655"/>
      </dsp:txXfrm>
    </dsp:sp>
    <dsp:sp modelId="{04AA2843-F2B2-401C-BE6F-985B76FE6369}">
      <dsp:nvSpPr>
        <dsp:cNvPr id="0" name=""/>
        <dsp:cNvSpPr/>
      </dsp:nvSpPr>
      <dsp:spPr>
        <a:xfrm>
          <a:off x="4166000" y="2077983"/>
          <a:ext cx="1819126"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altLang="zh-TW" sz="2800" b="0" kern="1200" dirty="0" smtClean="0">
              <a:latin typeface="Calibri" panose="020F0502020204030204" pitchFamily="34" charset="0"/>
              <a:ea typeface="華康儷中黑" panose="020B0509000000000000" pitchFamily="49" charset="-120"/>
            </a:rPr>
            <a:t>Food transport issues</a:t>
          </a:r>
          <a:endParaRPr lang="en-US" sz="2800" kern="1200" dirty="0">
            <a:latin typeface="Calibri" panose="020F0502020204030204" pitchFamily="34" charset="0"/>
            <a:ea typeface="華康儷中黑" panose="020B0509000000000000" pitchFamily="49" charset="-120"/>
          </a:endParaRPr>
        </a:p>
      </dsp:txBody>
      <dsp:txXfrm>
        <a:off x="4218910" y="2130893"/>
        <a:ext cx="1713306" cy="1700655"/>
      </dsp:txXfrm>
    </dsp:sp>
    <dsp:sp modelId="{1D13033A-E371-48AB-BB22-397DEAFBB61B}">
      <dsp:nvSpPr>
        <dsp:cNvPr id="0" name=""/>
        <dsp:cNvSpPr/>
      </dsp:nvSpPr>
      <dsp:spPr>
        <a:xfrm>
          <a:off x="6137932" y="2077983"/>
          <a:ext cx="1819126"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altLang="zh-TW" sz="2800" b="0" kern="1200" dirty="0" smtClean="0">
              <a:latin typeface="Calibri" panose="020F0502020204030204" pitchFamily="34" charset="0"/>
              <a:ea typeface="華康儷中黑" panose="020B0509000000000000" pitchFamily="49" charset="-120"/>
            </a:rPr>
            <a:t>Highly processed foods</a:t>
          </a:r>
          <a:endParaRPr lang="en-US" sz="2800" kern="1200" dirty="0">
            <a:latin typeface="Calibri" panose="020F0502020204030204" pitchFamily="34" charset="0"/>
            <a:ea typeface="華康儷中黑" panose="020B0509000000000000" pitchFamily="49" charset="-120"/>
          </a:endParaRPr>
        </a:p>
      </dsp:txBody>
      <dsp:txXfrm>
        <a:off x="6190842" y="2130893"/>
        <a:ext cx="1713306" cy="1700655"/>
      </dsp:txXfrm>
    </dsp:sp>
    <dsp:sp modelId="{50744AEC-9CE3-4F6E-996E-24040811CB8C}">
      <dsp:nvSpPr>
        <dsp:cNvPr id="0" name=""/>
        <dsp:cNvSpPr/>
      </dsp:nvSpPr>
      <dsp:spPr>
        <a:xfrm>
          <a:off x="8109865" y="2077983"/>
          <a:ext cx="2251114"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altLang="zh-TW" sz="2800" b="0" kern="1200" dirty="0" smtClean="0">
              <a:latin typeface="Calibri" panose="020F0502020204030204" pitchFamily="34" charset="0"/>
              <a:ea typeface="華康儷中黑" panose="020B0509000000000000" pitchFamily="49" charset="-120"/>
            </a:rPr>
            <a:t>Poor food choices &amp; food preparation</a:t>
          </a:r>
          <a:endParaRPr lang="en-US" sz="2800" b="0" kern="1200" dirty="0">
            <a:latin typeface="Calibri" panose="020F0502020204030204" pitchFamily="34" charset="0"/>
            <a:ea typeface="華康儷中黑" panose="020B0509000000000000" pitchFamily="49" charset="-120"/>
          </a:endParaRPr>
        </a:p>
      </dsp:txBody>
      <dsp:txXfrm>
        <a:off x="8162775" y="2130893"/>
        <a:ext cx="2145294" cy="17006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7" cy="340360"/>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5629991" y="0"/>
            <a:ext cx="4307047" cy="340360"/>
          </a:xfrm>
          <a:prstGeom prst="rect">
            <a:avLst/>
          </a:prstGeom>
        </p:spPr>
        <p:txBody>
          <a:bodyPr vert="horz" lIns="93287" tIns="46644" rIns="93287" bIns="46644" rtlCol="0"/>
          <a:lstStyle>
            <a:lvl1pPr algn="r">
              <a:defRPr sz="1200"/>
            </a:lvl1pPr>
          </a:lstStyle>
          <a:p>
            <a:fld id="{3F54305C-003D-4C1C-A975-6B16BFC92611}" type="datetimeFigureOut">
              <a:rPr lang="en-US" smtClean="0"/>
              <a:pPr/>
              <a:t>11/12/2016</a:t>
            </a:fld>
            <a:endParaRPr lang="en-US"/>
          </a:p>
        </p:txBody>
      </p:sp>
      <p:sp>
        <p:nvSpPr>
          <p:cNvPr id="4" name="Footer Placeholder 3"/>
          <p:cNvSpPr>
            <a:spLocks noGrp="1"/>
          </p:cNvSpPr>
          <p:nvPr>
            <p:ph type="ftr" sz="quarter" idx="2"/>
          </p:nvPr>
        </p:nvSpPr>
        <p:spPr>
          <a:xfrm>
            <a:off x="0" y="6465659"/>
            <a:ext cx="4307047" cy="340360"/>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5629991" y="6465659"/>
            <a:ext cx="4307047" cy="340360"/>
          </a:xfrm>
          <a:prstGeom prst="rect">
            <a:avLst/>
          </a:prstGeom>
        </p:spPr>
        <p:txBody>
          <a:bodyPr vert="horz" lIns="93287" tIns="46644" rIns="93287" bIns="46644" rtlCol="0" anchor="b"/>
          <a:lstStyle>
            <a:lvl1pPr algn="r">
              <a:defRPr sz="1200"/>
            </a:lvl1pPr>
          </a:lstStyle>
          <a:p>
            <a:fld id="{64649C4E-CCD3-4094-AD75-ED77238B6641}" type="slidenum">
              <a:rPr lang="en-US" smtClean="0"/>
              <a:pPr/>
              <a:t>‹#›</a:t>
            </a:fld>
            <a:endParaRPr lang="en-US"/>
          </a:p>
        </p:txBody>
      </p:sp>
    </p:spTree>
    <p:extLst>
      <p:ext uri="{BB962C8B-B14F-4D97-AF65-F5344CB8AC3E}">
        <p14:creationId xmlns:p14="http://schemas.microsoft.com/office/powerpoint/2010/main" val="3049890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6707" cy="3402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9240" y="0"/>
            <a:ext cx="4308403" cy="340207"/>
          </a:xfrm>
          <a:prstGeom prst="rect">
            <a:avLst/>
          </a:prstGeom>
        </p:spPr>
        <p:txBody>
          <a:bodyPr vert="horz" lIns="91440" tIns="45720" rIns="91440" bIns="45720" rtlCol="0"/>
          <a:lstStyle>
            <a:lvl1pPr algn="r">
              <a:defRPr sz="1200"/>
            </a:lvl1pPr>
          </a:lstStyle>
          <a:p>
            <a:fld id="{F19122E2-4505-4D23-B8A3-D52DFC5EA140}" type="datetimeFigureOut">
              <a:rPr lang="en-US" smtClean="0"/>
              <a:pPr/>
              <a:t>11/12/2016</a:t>
            </a:fld>
            <a:endParaRPr lang="en-US"/>
          </a:p>
        </p:txBody>
      </p:sp>
      <p:sp>
        <p:nvSpPr>
          <p:cNvPr id="4" name="Slide Image Placeholder 3"/>
          <p:cNvSpPr>
            <a:spLocks noGrp="1" noRot="1" noChangeAspect="1"/>
          </p:cNvSpPr>
          <p:nvPr>
            <p:ph type="sldImg" idx="2"/>
          </p:nvPr>
        </p:nvSpPr>
        <p:spPr>
          <a:xfrm>
            <a:off x="2700338" y="511175"/>
            <a:ext cx="4538662" cy="2552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3595" y="3232728"/>
            <a:ext cx="7952149" cy="306339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465454"/>
            <a:ext cx="4306707" cy="34020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9240" y="6465454"/>
            <a:ext cx="4308403" cy="340207"/>
          </a:xfrm>
          <a:prstGeom prst="rect">
            <a:avLst/>
          </a:prstGeom>
        </p:spPr>
        <p:txBody>
          <a:bodyPr vert="horz" lIns="91440" tIns="45720" rIns="91440" bIns="45720" rtlCol="0" anchor="b"/>
          <a:lstStyle>
            <a:lvl1pPr algn="r">
              <a:defRPr sz="1200"/>
            </a:lvl1pPr>
          </a:lstStyle>
          <a:p>
            <a:fld id="{25AEA226-2BC7-48FE-AFED-0A5403DD1993}" type="slidenum">
              <a:rPr lang="en-US" smtClean="0"/>
              <a:pPr/>
              <a:t>‹#›</a:t>
            </a:fld>
            <a:endParaRPr lang="en-US"/>
          </a:p>
        </p:txBody>
      </p:sp>
    </p:spTree>
    <p:extLst>
      <p:ext uri="{BB962C8B-B14F-4D97-AF65-F5344CB8AC3E}">
        <p14:creationId xmlns:p14="http://schemas.microsoft.com/office/powerpoint/2010/main" val="1313378970"/>
      </p:ext>
    </p:extLst>
  </p:cSld>
  <p:clrMap bg1="lt1" tx1="dk1" bg2="lt2" tx2="dk2" accent1="accent1" accent2="accent2" accent3="accent3" accent4="accent4" accent5="accent5" accent6="accent6" hlink="hlink" folHlink="folHlink"/>
  <p:notesStyle>
    <a:lvl1pPr marL="0" algn="l" defTabSz="913584" rtl="0" eaLnBrk="1" latinLnBrk="0" hangingPunct="1">
      <a:defRPr sz="1200" kern="1200">
        <a:solidFill>
          <a:schemeClr val="tx1"/>
        </a:solidFill>
        <a:latin typeface="+mn-lt"/>
        <a:ea typeface="+mn-ea"/>
        <a:cs typeface="+mn-cs"/>
      </a:defRPr>
    </a:lvl1pPr>
    <a:lvl2pPr marL="456771" algn="l" defTabSz="913584" rtl="0" eaLnBrk="1" latinLnBrk="0" hangingPunct="1">
      <a:defRPr sz="1200" kern="1200">
        <a:solidFill>
          <a:schemeClr val="tx1"/>
        </a:solidFill>
        <a:latin typeface="+mn-lt"/>
        <a:ea typeface="+mn-ea"/>
        <a:cs typeface="+mn-cs"/>
      </a:defRPr>
    </a:lvl2pPr>
    <a:lvl3pPr marL="913584" algn="l" defTabSz="913584" rtl="0" eaLnBrk="1" latinLnBrk="0" hangingPunct="1">
      <a:defRPr sz="1200" kern="1200">
        <a:solidFill>
          <a:schemeClr val="tx1"/>
        </a:solidFill>
        <a:latin typeface="+mn-lt"/>
        <a:ea typeface="+mn-ea"/>
        <a:cs typeface="+mn-cs"/>
      </a:defRPr>
    </a:lvl3pPr>
    <a:lvl4pPr marL="1370376" algn="l" defTabSz="913584" rtl="0" eaLnBrk="1" latinLnBrk="0" hangingPunct="1">
      <a:defRPr sz="1200" kern="1200">
        <a:solidFill>
          <a:schemeClr val="tx1"/>
        </a:solidFill>
        <a:latin typeface="+mn-lt"/>
        <a:ea typeface="+mn-ea"/>
        <a:cs typeface="+mn-cs"/>
      </a:defRPr>
    </a:lvl4pPr>
    <a:lvl5pPr marL="1827168" algn="l" defTabSz="913584" rtl="0" eaLnBrk="1" latinLnBrk="0" hangingPunct="1">
      <a:defRPr sz="1200" kern="1200">
        <a:solidFill>
          <a:schemeClr val="tx1"/>
        </a:solidFill>
        <a:latin typeface="+mn-lt"/>
        <a:ea typeface="+mn-ea"/>
        <a:cs typeface="+mn-cs"/>
      </a:defRPr>
    </a:lvl5pPr>
    <a:lvl6pPr marL="2283982" algn="l" defTabSz="913584" rtl="0" eaLnBrk="1" latinLnBrk="0" hangingPunct="1">
      <a:defRPr sz="1200" kern="1200">
        <a:solidFill>
          <a:schemeClr val="tx1"/>
        </a:solidFill>
        <a:latin typeface="+mn-lt"/>
        <a:ea typeface="+mn-ea"/>
        <a:cs typeface="+mn-cs"/>
      </a:defRPr>
    </a:lvl6pPr>
    <a:lvl7pPr marL="2740750" algn="l" defTabSz="913584" rtl="0" eaLnBrk="1" latinLnBrk="0" hangingPunct="1">
      <a:defRPr sz="1200" kern="1200">
        <a:solidFill>
          <a:schemeClr val="tx1"/>
        </a:solidFill>
        <a:latin typeface="+mn-lt"/>
        <a:ea typeface="+mn-ea"/>
        <a:cs typeface="+mn-cs"/>
      </a:defRPr>
    </a:lvl7pPr>
    <a:lvl8pPr marL="3197520" algn="l" defTabSz="913584" rtl="0" eaLnBrk="1" latinLnBrk="0" hangingPunct="1">
      <a:defRPr sz="1200" kern="1200">
        <a:solidFill>
          <a:schemeClr val="tx1"/>
        </a:solidFill>
        <a:latin typeface="+mn-lt"/>
        <a:ea typeface="+mn-ea"/>
        <a:cs typeface="+mn-cs"/>
      </a:defRPr>
    </a:lvl8pPr>
    <a:lvl9pPr marL="3654291" algn="l" defTabSz="9135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So how fast is “fast?”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Here is a study done with OPC-3 in Isotonix form and tablet form.  The reduction in free radicals in the blood was monitored over time. The red bars, representing Isotonix OPC-3 took only 7-8 minutes after consumption to achieve maximum activity in the blood.  While the same amount of OPC-3 in tablet form slowly built up concentration in the blood over a period of 1 hour.  One reason for this is because the tablet, which was formulated to immediately release, was propelled into the intestine before it fully dissolved.  This is because the water used to take the pill could not control gastric </a:t>
            </a:r>
            <a:r>
              <a:rPr lang="en-US" altLang="en-US" dirty="0" err="1" smtClean="0">
                <a:latin typeface="Arial" panose="020B0604020202020204" pitchFamily="34" charset="0"/>
              </a:rPr>
              <a:t>empyting</a:t>
            </a:r>
            <a:r>
              <a:rPr lang="en-US" altLang="en-US" dirty="0" smtClean="0">
                <a:latin typeface="Arial" panose="020B0604020202020204" pitchFamily="34" charset="0"/>
              </a:rPr>
              <a:t> like an Isotonix solution.</a:t>
            </a:r>
          </a:p>
          <a:p>
            <a:endParaRPr lang="en-US" dirty="0"/>
          </a:p>
        </p:txBody>
      </p:sp>
      <p:sp>
        <p:nvSpPr>
          <p:cNvPr id="4" name="Slide Number Placeholder 3"/>
          <p:cNvSpPr>
            <a:spLocks noGrp="1"/>
          </p:cNvSpPr>
          <p:nvPr>
            <p:ph type="sldNum" sz="quarter" idx="10"/>
          </p:nvPr>
        </p:nvSpPr>
        <p:spPr/>
        <p:txBody>
          <a:bodyPr/>
          <a:lstStyle/>
          <a:p>
            <a:fld id="{25AEA226-2BC7-48FE-AFED-0A5403DD1993}" type="slidenum">
              <a:rPr lang="en-US" smtClean="0"/>
              <a:pPr/>
              <a:t>17</a:t>
            </a:fld>
            <a:endParaRPr lang="en-US"/>
          </a:p>
        </p:txBody>
      </p:sp>
    </p:spTree>
    <p:extLst>
      <p:ext uri="{BB962C8B-B14F-4D97-AF65-F5344CB8AC3E}">
        <p14:creationId xmlns:p14="http://schemas.microsoft.com/office/powerpoint/2010/main" val="2734874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71" indent="0" algn="ctr">
              <a:buNone/>
              <a:defRPr sz="2000"/>
            </a:lvl2pPr>
            <a:lvl3pPr marL="913584" indent="0" algn="ctr">
              <a:buNone/>
              <a:defRPr sz="1900"/>
            </a:lvl3pPr>
            <a:lvl4pPr marL="1370376" indent="0" algn="ctr">
              <a:buNone/>
              <a:defRPr sz="1600"/>
            </a:lvl4pPr>
            <a:lvl5pPr marL="1827168" indent="0" algn="ctr">
              <a:buNone/>
              <a:defRPr sz="1600"/>
            </a:lvl5pPr>
            <a:lvl6pPr marL="2283982" indent="0" algn="ctr">
              <a:buNone/>
              <a:defRPr sz="1600"/>
            </a:lvl6pPr>
            <a:lvl7pPr marL="2740750" indent="0" algn="ctr">
              <a:buNone/>
              <a:defRPr sz="1600"/>
            </a:lvl7pPr>
            <a:lvl8pPr marL="3197520" indent="0" algn="ctr">
              <a:buNone/>
              <a:defRPr sz="1600"/>
            </a:lvl8pPr>
            <a:lvl9pPr marL="3654291"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139755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2068115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3"/>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73"/>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59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3"/>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73"/>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1253180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603" indent="0" algn="ctr">
              <a:buNone/>
              <a:defRPr sz="2000"/>
            </a:lvl2pPr>
            <a:lvl3pPr marL="913267" indent="0" algn="ctr">
              <a:buNone/>
              <a:defRPr sz="1900"/>
            </a:lvl3pPr>
            <a:lvl4pPr marL="1369900" indent="0" algn="ctr">
              <a:buNone/>
              <a:defRPr sz="1600"/>
            </a:lvl4pPr>
            <a:lvl5pPr marL="1826533" indent="0" algn="ctr">
              <a:buNone/>
              <a:defRPr sz="1600"/>
            </a:lvl5pPr>
            <a:lvl6pPr marL="2283198" indent="0" algn="ctr">
              <a:buNone/>
              <a:defRPr sz="1600"/>
            </a:lvl6pPr>
            <a:lvl7pPr marL="2739798" indent="0" algn="ctr">
              <a:buNone/>
              <a:defRPr sz="1600"/>
            </a:lvl7pPr>
            <a:lvl8pPr marL="3196400" indent="0" algn="ctr">
              <a:buNone/>
              <a:defRPr sz="1600"/>
            </a:lvl8pPr>
            <a:lvl9pPr marL="3653003"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9647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1549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05"/>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6603" indent="0">
              <a:buNone/>
              <a:defRPr sz="2000">
                <a:solidFill>
                  <a:schemeClr val="tx1">
                    <a:tint val="75000"/>
                  </a:schemeClr>
                </a:solidFill>
              </a:defRPr>
            </a:lvl2pPr>
            <a:lvl3pPr marL="913267" indent="0">
              <a:buNone/>
              <a:defRPr sz="1900">
                <a:solidFill>
                  <a:schemeClr val="tx1">
                    <a:tint val="75000"/>
                  </a:schemeClr>
                </a:solidFill>
              </a:defRPr>
            </a:lvl3pPr>
            <a:lvl4pPr marL="1369900" indent="0">
              <a:buNone/>
              <a:defRPr sz="1600">
                <a:solidFill>
                  <a:schemeClr val="tx1">
                    <a:tint val="75000"/>
                  </a:schemeClr>
                </a:solidFill>
              </a:defRPr>
            </a:lvl4pPr>
            <a:lvl5pPr marL="1826533" indent="0">
              <a:buNone/>
              <a:defRPr sz="1600">
                <a:solidFill>
                  <a:schemeClr val="tx1">
                    <a:tint val="75000"/>
                  </a:schemeClr>
                </a:solidFill>
              </a:defRPr>
            </a:lvl5pPr>
            <a:lvl6pPr marL="2283198" indent="0">
              <a:buNone/>
              <a:defRPr sz="1600">
                <a:solidFill>
                  <a:schemeClr val="tx1">
                    <a:tint val="75000"/>
                  </a:schemeClr>
                </a:solidFill>
              </a:defRPr>
            </a:lvl6pPr>
            <a:lvl7pPr marL="2739798" indent="0">
              <a:buNone/>
              <a:defRPr sz="1600">
                <a:solidFill>
                  <a:schemeClr val="tx1">
                    <a:tint val="75000"/>
                  </a:schemeClr>
                </a:solidFill>
              </a:defRPr>
            </a:lvl7pPr>
            <a:lvl8pPr marL="3196400" indent="0">
              <a:buNone/>
              <a:defRPr sz="1600">
                <a:solidFill>
                  <a:schemeClr val="tx1">
                    <a:tint val="75000"/>
                  </a:schemeClr>
                </a:solidFill>
              </a:defRPr>
            </a:lvl8pPr>
            <a:lvl9pPr marL="36530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9314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79464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603" indent="0">
              <a:buNone/>
              <a:defRPr sz="2000" b="1"/>
            </a:lvl2pPr>
            <a:lvl3pPr marL="913267" indent="0">
              <a:buNone/>
              <a:defRPr sz="1900" b="1"/>
            </a:lvl3pPr>
            <a:lvl4pPr marL="1369900" indent="0">
              <a:buNone/>
              <a:defRPr sz="1600" b="1"/>
            </a:lvl4pPr>
            <a:lvl5pPr marL="1826533" indent="0">
              <a:buNone/>
              <a:defRPr sz="1600" b="1"/>
            </a:lvl5pPr>
            <a:lvl6pPr marL="2283198" indent="0">
              <a:buNone/>
              <a:defRPr sz="1600" b="1"/>
            </a:lvl6pPr>
            <a:lvl7pPr marL="2739798" indent="0">
              <a:buNone/>
              <a:defRPr sz="1600" b="1"/>
            </a:lvl7pPr>
            <a:lvl8pPr marL="3196400" indent="0">
              <a:buNone/>
              <a:defRPr sz="1600" b="1"/>
            </a:lvl8pPr>
            <a:lvl9pPr marL="36530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603" indent="0">
              <a:buNone/>
              <a:defRPr sz="2000" b="1"/>
            </a:lvl2pPr>
            <a:lvl3pPr marL="913267" indent="0">
              <a:buNone/>
              <a:defRPr sz="1900" b="1"/>
            </a:lvl3pPr>
            <a:lvl4pPr marL="1369900" indent="0">
              <a:buNone/>
              <a:defRPr sz="1600" b="1"/>
            </a:lvl4pPr>
            <a:lvl5pPr marL="1826533" indent="0">
              <a:buNone/>
              <a:defRPr sz="1600" b="1"/>
            </a:lvl5pPr>
            <a:lvl6pPr marL="2283198" indent="0">
              <a:buNone/>
              <a:defRPr sz="1600" b="1"/>
            </a:lvl6pPr>
            <a:lvl7pPr marL="2739798" indent="0">
              <a:buNone/>
              <a:defRPr sz="1600" b="1"/>
            </a:lvl7pPr>
            <a:lvl8pPr marL="3196400" indent="0">
              <a:buNone/>
              <a:defRPr sz="1600" b="1"/>
            </a:lvl8pPr>
            <a:lvl9pPr marL="36530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69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460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879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9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03" indent="0">
              <a:buNone/>
              <a:defRPr sz="1500"/>
            </a:lvl2pPr>
            <a:lvl3pPr marL="913267" indent="0">
              <a:buNone/>
              <a:defRPr sz="1200"/>
            </a:lvl3pPr>
            <a:lvl4pPr marL="1369900" indent="0">
              <a:buNone/>
              <a:defRPr sz="1100"/>
            </a:lvl4pPr>
            <a:lvl5pPr marL="1826533" indent="0">
              <a:buNone/>
              <a:defRPr sz="1100"/>
            </a:lvl5pPr>
            <a:lvl6pPr marL="2283198" indent="0">
              <a:buNone/>
              <a:defRPr sz="1100"/>
            </a:lvl6pPr>
            <a:lvl7pPr marL="2739798" indent="0">
              <a:buNone/>
              <a:defRPr sz="1100"/>
            </a:lvl7pPr>
            <a:lvl8pPr marL="3196400" indent="0">
              <a:buNone/>
              <a:defRPr sz="1100"/>
            </a:lvl8pPr>
            <a:lvl9pPr marL="365300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438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597023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90"/>
            <a:ext cx="6172200" cy="4873625"/>
          </a:xfrm>
        </p:spPr>
        <p:txBody>
          <a:bodyPr/>
          <a:lstStyle>
            <a:lvl1pPr marL="0" indent="0">
              <a:buNone/>
              <a:defRPr sz="3200"/>
            </a:lvl1pPr>
            <a:lvl2pPr marL="456603" indent="0">
              <a:buNone/>
              <a:defRPr sz="2800"/>
            </a:lvl2pPr>
            <a:lvl3pPr marL="913267" indent="0">
              <a:buNone/>
              <a:defRPr sz="2400"/>
            </a:lvl3pPr>
            <a:lvl4pPr marL="1369900" indent="0">
              <a:buNone/>
              <a:defRPr sz="2000"/>
            </a:lvl4pPr>
            <a:lvl5pPr marL="1826533" indent="0">
              <a:buNone/>
              <a:defRPr sz="2000"/>
            </a:lvl5pPr>
            <a:lvl6pPr marL="2283198" indent="0">
              <a:buNone/>
              <a:defRPr sz="2000"/>
            </a:lvl6pPr>
            <a:lvl7pPr marL="2739798" indent="0">
              <a:buNone/>
              <a:defRPr sz="2000"/>
            </a:lvl7pPr>
            <a:lvl8pPr marL="3196400" indent="0">
              <a:buNone/>
              <a:defRPr sz="2000"/>
            </a:lvl8pPr>
            <a:lvl9pPr marL="3653003" indent="0">
              <a:buNone/>
              <a:defRPr sz="2000"/>
            </a:lvl9pPr>
          </a:lstStyle>
          <a:p>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03" indent="0">
              <a:buNone/>
              <a:defRPr sz="1500"/>
            </a:lvl2pPr>
            <a:lvl3pPr marL="913267" indent="0">
              <a:buNone/>
              <a:defRPr sz="1200"/>
            </a:lvl3pPr>
            <a:lvl4pPr marL="1369900" indent="0">
              <a:buNone/>
              <a:defRPr sz="1100"/>
            </a:lvl4pPr>
            <a:lvl5pPr marL="1826533" indent="0">
              <a:buNone/>
              <a:defRPr sz="1100"/>
            </a:lvl5pPr>
            <a:lvl6pPr marL="2283198" indent="0">
              <a:buNone/>
              <a:defRPr sz="1100"/>
            </a:lvl6pPr>
            <a:lvl7pPr marL="2739798" indent="0">
              <a:buNone/>
              <a:defRPr sz="1100"/>
            </a:lvl7pPr>
            <a:lvl8pPr marL="3196400" indent="0">
              <a:buNone/>
              <a:defRPr sz="1100"/>
            </a:lvl8pPr>
            <a:lvl9pPr marL="365300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5831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3184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87"/>
            <a:ext cx="2628900" cy="581183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87"/>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9959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71" indent="0" algn="ctr">
              <a:buNone/>
              <a:defRPr sz="2000"/>
            </a:lvl2pPr>
            <a:lvl3pPr marL="913584" indent="0" algn="ctr">
              <a:buNone/>
              <a:defRPr sz="1900"/>
            </a:lvl3pPr>
            <a:lvl4pPr marL="1370376" indent="0" algn="ctr">
              <a:buNone/>
              <a:defRPr sz="1600"/>
            </a:lvl4pPr>
            <a:lvl5pPr marL="1827168" indent="0" algn="ctr">
              <a:buNone/>
              <a:defRPr sz="1600"/>
            </a:lvl5pPr>
            <a:lvl6pPr marL="2283982" indent="0" algn="ctr">
              <a:buNone/>
              <a:defRPr sz="1600"/>
            </a:lvl6pPr>
            <a:lvl7pPr marL="2740750" indent="0" algn="ctr">
              <a:buNone/>
              <a:defRPr sz="1600"/>
            </a:lvl7pPr>
            <a:lvl8pPr marL="3197520" indent="0" algn="ctr">
              <a:buNone/>
              <a:defRPr sz="1600"/>
            </a:lvl8pPr>
            <a:lvl9pPr marL="3654291"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54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932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71" indent="0">
              <a:buNone/>
              <a:defRPr sz="2000">
                <a:solidFill>
                  <a:schemeClr val="tx1">
                    <a:tint val="75000"/>
                  </a:schemeClr>
                </a:solidFill>
              </a:defRPr>
            </a:lvl2pPr>
            <a:lvl3pPr marL="913584" indent="0">
              <a:buNone/>
              <a:defRPr sz="1900">
                <a:solidFill>
                  <a:schemeClr val="tx1">
                    <a:tint val="75000"/>
                  </a:schemeClr>
                </a:solidFill>
              </a:defRPr>
            </a:lvl3pPr>
            <a:lvl4pPr marL="1370376" indent="0">
              <a:buNone/>
              <a:defRPr sz="1600">
                <a:solidFill>
                  <a:schemeClr val="tx1">
                    <a:tint val="75000"/>
                  </a:schemeClr>
                </a:solidFill>
              </a:defRPr>
            </a:lvl4pPr>
            <a:lvl5pPr marL="1827168" indent="0">
              <a:buNone/>
              <a:defRPr sz="1600">
                <a:solidFill>
                  <a:schemeClr val="tx1">
                    <a:tint val="75000"/>
                  </a:schemeClr>
                </a:solidFill>
              </a:defRPr>
            </a:lvl5pPr>
            <a:lvl6pPr marL="2283982" indent="0">
              <a:buNone/>
              <a:defRPr sz="1600">
                <a:solidFill>
                  <a:schemeClr val="tx1">
                    <a:tint val="75000"/>
                  </a:schemeClr>
                </a:solidFill>
              </a:defRPr>
            </a:lvl6pPr>
            <a:lvl7pPr marL="2740750" indent="0">
              <a:buNone/>
              <a:defRPr sz="1600">
                <a:solidFill>
                  <a:schemeClr val="tx1">
                    <a:tint val="75000"/>
                  </a:schemeClr>
                </a:solidFill>
              </a:defRPr>
            </a:lvl7pPr>
            <a:lvl8pPr marL="3197520" indent="0">
              <a:buNone/>
              <a:defRPr sz="1600">
                <a:solidFill>
                  <a:schemeClr val="tx1">
                    <a:tint val="75000"/>
                  </a:schemeClr>
                </a:solidFill>
              </a:defRPr>
            </a:lvl8pPr>
            <a:lvl9pPr marL="3654291"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812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581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492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448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815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71" indent="0">
              <a:buNone/>
              <a:defRPr sz="2000">
                <a:solidFill>
                  <a:schemeClr val="tx1">
                    <a:tint val="75000"/>
                  </a:schemeClr>
                </a:solidFill>
              </a:defRPr>
            </a:lvl2pPr>
            <a:lvl3pPr marL="913584" indent="0">
              <a:buNone/>
              <a:defRPr sz="1900">
                <a:solidFill>
                  <a:schemeClr val="tx1">
                    <a:tint val="75000"/>
                  </a:schemeClr>
                </a:solidFill>
              </a:defRPr>
            </a:lvl3pPr>
            <a:lvl4pPr marL="1370376" indent="0">
              <a:buNone/>
              <a:defRPr sz="1600">
                <a:solidFill>
                  <a:schemeClr val="tx1">
                    <a:tint val="75000"/>
                  </a:schemeClr>
                </a:solidFill>
              </a:defRPr>
            </a:lvl4pPr>
            <a:lvl5pPr marL="1827168" indent="0">
              <a:buNone/>
              <a:defRPr sz="1600">
                <a:solidFill>
                  <a:schemeClr val="tx1">
                    <a:tint val="75000"/>
                  </a:schemeClr>
                </a:solidFill>
              </a:defRPr>
            </a:lvl5pPr>
            <a:lvl6pPr marL="2283982" indent="0">
              <a:buNone/>
              <a:defRPr sz="1600">
                <a:solidFill>
                  <a:schemeClr val="tx1">
                    <a:tint val="75000"/>
                  </a:schemeClr>
                </a:solidFill>
              </a:defRPr>
            </a:lvl6pPr>
            <a:lvl7pPr marL="2740750" indent="0">
              <a:buNone/>
              <a:defRPr sz="1600">
                <a:solidFill>
                  <a:schemeClr val="tx1">
                    <a:tint val="75000"/>
                  </a:schemeClr>
                </a:solidFill>
              </a:defRPr>
            </a:lvl7pPr>
            <a:lvl8pPr marL="3197520" indent="0">
              <a:buNone/>
              <a:defRPr sz="1600">
                <a:solidFill>
                  <a:schemeClr val="tx1">
                    <a:tint val="75000"/>
                  </a:schemeClr>
                </a:solidFill>
              </a:defRPr>
            </a:lvl8pPr>
            <a:lvl9pPr marL="3654291"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1131474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7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71" indent="0">
              <a:buNone/>
              <a:defRPr sz="1500"/>
            </a:lvl2pPr>
            <a:lvl3pPr marL="913584" indent="0">
              <a:buNone/>
              <a:defRPr sz="1200"/>
            </a:lvl3pPr>
            <a:lvl4pPr marL="1370376" indent="0">
              <a:buNone/>
              <a:defRPr sz="1100"/>
            </a:lvl4pPr>
            <a:lvl5pPr marL="1827168" indent="0">
              <a:buNone/>
              <a:defRPr sz="1100"/>
            </a:lvl5pPr>
            <a:lvl6pPr marL="2283982" indent="0">
              <a:buNone/>
              <a:defRPr sz="1100"/>
            </a:lvl6pPr>
            <a:lvl7pPr marL="2740750" indent="0">
              <a:buNone/>
              <a:defRPr sz="1100"/>
            </a:lvl7pPr>
            <a:lvl8pPr marL="3197520" indent="0">
              <a:buNone/>
              <a:defRPr sz="1100"/>
            </a:lvl8pPr>
            <a:lvl9pPr marL="365429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59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73"/>
            <a:ext cx="6172200" cy="4873625"/>
          </a:xfrm>
        </p:spPr>
        <p:txBody>
          <a:bodyPr/>
          <a:lstStyle>
            <a:lvl1pPr marL="0" indent="0">
              <a:buNone/>
              <a:defRPr sz="3200"/>
            </a:lvl1pPr>
            <a:lvl2pPr marL="456771" indent="0">
              <a:buNone/>
              <a:defRPr sz="2800"/>
            </a:lvl2pPr>
            <a:lvl3pPr marL="913584" indent="0">
              <a:buNone/>
              <a:defRPr sz="2400"/>
            </a:lvl3pPr>
            <a:lvl4pPr marL="1370376" indent="0">
              <a:buNone/>
              <a:defRPr sz="2000"/>
            </a:lvl4pPr>
            <a:lvl5pPr marL="1827168" indent="0">
              <a:buNone/>
              <a:defRPr sz="2000"/>
            </a:lvl5pPr>
            <a:lvl6pPr marL="2283982" indent="0">
              <a:buNone/>
              <a:defRPr sz="2000"/>
            </a:lvl6pPr>
            <a:lvl7pPr marL="2740750" indent="0">
              <a:buNone/>
              <a:defRPr sz="2000"/>
            </a:lvl7pPr>
            <a:lvl8pPr marL="3197520" indent="0">
              <a:buNone/>
              <a:defRPr sz="2000"/>
            </a:lvl8pPr>
            <a:lvl9pPr marL="3654291"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71" indent="0">
              <a:buNone/>
              <a:defRPr sz="1500"/>
            </a:lvl2pPr>
            <a:lvl3pPr marL="913584" indent="0">
              <a:buNone/>
              <a:defRPr sz="1200"/>
            </a:lvl3pPr>
            <a:lvl4pPr marL="1370376" indent="0">
              <a:buNone/>
              <a:defRPr sz="1100"/>
            </a:lvl4pPr>
            <a:lvl5pPr marL="1827168" indent="0">
              <a:buNone/>
              <a:defRPr sz="1100"/>
            </a:lvl5pPr>
            <a:lvl6pPr marL="2283982" indent="0">
              <a:buNone/>
              <a:defRPr sz="1100"/>
            </a:lvl6pPr>
            <a:lvl7pPr marL="2740750" indent="0">
              <a:buNone/>
              <a:defRPr sz="1100"/>
            </a:lvl7pPr>
            <a:lvl8pPr marL="3197520" indent="0">
              <a:buNone/>
              <a:defRPr sz="1100"/>
            </a:lvl8pPr>
            <a:lvl9pPr marL="365429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8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402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3"/>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73"/>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528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31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8650" indent="0" algn="ctr">
              <a:buNone/>
              <a:defRPr>
                <a:solidFill>
                  <a:schemeClr val="tx1">
                    <a:tint val="75000"/>
                  </a:schemeClr>
                </a:solidFill>
              </a:defRPr>
            </a:lvl2pPr>
            <a:lvl3pPr marL="1157518" indent="0" algn="ctr">
              <a:buNone/>
              <a:defRPr>
                <a:solidFill>
                  <a:schemeClr val="tx1">
                    <a:tint val="75000"/>
                  </a:schemeClr>
                </a:solidFill>
              </a:defRPr>
            </a:lvl3pPr>
            <a:lvl4pPr marL="1735835" indent="0" algn="ctr">
              <a:buNone/>
              <a:defRPr>
                <a:solidFill>
                  <a:schemeClr val="tx1">
                    <a:tint val="75000"/>
                  </a:schemeClr>
                </a:solidFill>
              </a:defRPr>
            </a:lvl4pPr>
            <a:lvl5pPr marL="2314019" indent="0" algn="ctr">
              <a:buNone/>
              <a:defRPr>
                <a:solidFill>
                  <a:schemeClr val="tx1">
                    <a:tint val="75000"/>
                  </a:schemeClr>
                </a:solidFill>
              </a:defRPr>
            </a:lvl5pPr>
            <a:lvl6pPr marL="2892610" indent="0" algn="ctr">
              <a:buNone/>
              <a:defRPr>
                <a:solidFill>
                  <a:schemeClr val="tx1">
                    <a:tint val="75000"/>
                  </a:schemeClr>
                </a:solidFill>
              </a:defRPr>
            </a:lvl6pPr>
            <a:lvl7pPr marL="3470968" indent="0" algn="ctr">
              <a:buNone/>
              <a:defRPr>
                <a:solidFill>
                  <a:schemeClr val="tx1">
                    <a:tint val="75000"/>
                  </a:schemeClr>
                </a:solidFill>
              </a:defRPr>
            </a:lvl7pPr>
            <a:lvl8pPr marL="4049477" indent="0" algn="ctr">
              <a:buNone/>
              <a:defRPr>
                <a:solidFill>
                  <a:schemeClr val="tx1">
                    <a:tint val="75000"/>
                  </a:schemeClr>
                </a:solidFill>
              </a:defRPr>
            </a:lvl8pPr>
            <a:lvl9pPr marL="46280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073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745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578650" indent="0">
              <a:buNone/>
              <a:defRPr sz="2400">
                <a:solidFill>
                  <a:schemeClr val="tx1">
                    <a:tint val="75000"/>
                  </a:schemeClr>
                </a:solidFill>
              </a:defRPr>
            </a:lvl2pPr>
            <a:lvl3pPr marL="1157518" indent="0">
              <a:buNone/>
              <a:defRPr sz="2100">
                <a:solidFill>
                  <a:schemeClr val="tx1">
                    <a:tint val="75000"/>
                  </a:schemeClr>
                </a:solidFill>
              </a:defRPr>
            </a:lvl3pPr>
            <a:lvl4pPr marL="1735835" indent="0">
              <a:buNone/>
              <a:defRPr sz="1900">
                <a:solidFill>
                  <a:schemeClr val="tx1">
                    <a:tint val="75000"/>
                  </a:schemeClr>
                </a:solidFill>
              </a:defRPr>
            </a:lvl4pPr>
            <a:lvl5pPr marL="2314019" indent="0">
              <a:buNone/>
              <a:defRPr sz="1900">
                <a:solidFill>
                  <a:schemeClr val="tx1">
                    <a:tint val="75000"/>
                  </a:schemeClr>
                </a:solidFill>
              </a:defRPr>
            </a:lvl5pPr>
            <a:lvl6pPr marL="2892610" indent="0">
              <a:buNone/>
              <a:defRPr sz="1900">
                <a:solidFill>
                  <a:schemeClr val="tx1">
                    <a:tint val="75000"/>
                  </a:schemeClr>
                </a:solidFill>
              </a:defRPr>
            </a:lvl6pPr>
            <a:lvl7pPr marL="3470968" indent="0">
              <a:buNone/>
              <a:defRPr sz="1900">
                <a:solidFill>
                  <a:schemeClr val="tx1">
                    <a:tint val="75000"/>
                  </a:schemeClr>
                </a:solidFill>
              </a:defRPr>
            </a:lvl7pPr>
            <a:lvl8pPr marL="4049477" indent="0">
              <a:buNone/>
              <a:defRPr sz="1900">
                <a:solidFill>
                  <a:schemeClr val="tx1">
                    <a:tint val="75000"/>
                  </a:schemeClr>
                </a:solidFill>
              </a:defRPr>
            </a:lvl8pPr>
            <a:lvl9pPr marL="462806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571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454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578650" indent="0">
              <a:buNone/>
              <a:defRPr sz="2700" b="1"/>
            </a:lvl2pPr>
            <a:lvl3pPr marL="1157518" indent="0">
              <a:buNone/>
              <a:defRPr sz="2400" b="1"/>
            </a:lvl3pPr>
            <a:lvl4pPr marL="1735835" indent="0">
              <a:buNone/>
              <a:defRPr sz="2100" b="1"/>
            </a:lvl4pPr>
            <a:lvl5pPr marL="2314019" indent="0">
              <a:buNone/>
              <a:defRPr sz="2100" b="1"/>
            </a:lvl5pPr>
            <a:lvl6pPr marL="2892610" indent="0">
              <a:buNone/>
              <a:defRPr sz="2100" b="1"/>
            </a:lvl6pPr>
            <a:lvl7pPr marL="3470968" indent="0">
              <a:buNone/>
              <a:defRPr sz="2100" b="1"/>
            </a:lvl7pPr>
            <a:lvl8pPr marL="4049477" indent="0">
              <a:buNone/>
              <a:defRPr sz="2100" b="1"/>
            </a:lvl8pPr>
            <a:lvl9pPr marL="462806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6174" y="1535113"/>
            <a:ext cx="5389033" cy="639763"/>
          </a:xfrm>
        </p:spPr>
        <p:txBody>
          <a:bodyPr anchor="b"/>
          <a:lstStyle>
            <a:lvl1pPr marL="0" indent="0">
              <a:buNone/>
              <a:defRPr sz="3200" b="1"/>
            </a:lvl1pPr>
            <a:lvl2pPr marL="578650" indent="0">
              <a:buNone/>
              <a:defRPr sz="2700" b="1"/>
            </a:lvl2pPr>
            <a:lvl3pPr marL="1157518" indent="0">
              <a:buNone/>
              <a:defRPr sz="2400" b="1"/>
            </a:lvl3pPr>
            <a:lvl4pPr marL="1735835" indent="0">
              <a:buNone/>
              <a:defRPr sz="2100" b="1"/>
            </a:lvl4pPr>
            <a:lvl5pPr marL="2314019" indent="0">
              <a:buNone/>
              <a:defRPr sz="2100" b="1"/>
            </a:lvl5pPr>
            <a:lvl6pPr marL="2892610" indent="0">
              <a:buNone/>
              <a:defRPr sz="2100" b="1"/>
            </a:lvl6pPr>
            <a:lvl7pPr marL="3470968" indent="0">
              <a:buNone/>
              <a:defRPr sz="2100" b="1"/>
            </a:lvl7pPr>
            <a:lvl8pPr marL="4049477" indent="0">
              <a:buNone/>
              <a:defRPr sz="2100" b="1"/>
            </a:lvl8pPr>
            <a:lvl9pPr marL="462806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6174"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875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29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732261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697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593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578650" indent="0">
              <a:buNone/>
              <a:defRPr sz="1600"/>
            </a:lvl2pPr>
            <a:lvl3pPr marL="1157518" indent="0">
              <a:buNone/>
              <a:defRPr sz="1300"/>
            </a:lvl3pPr>
            <a:lvl4pPr marL="1735835" indent="0">
              <a:buNone/>
              <a:defRPr sz="1200"/>
            </a:lvl4pPr>
            <a:lvl5pPr marL="2314019" indent="0">
              <a:buNone/>
              <a:defRPr sz="1200"/>
            </a:lvl5pPr>
            <a:lvl6pPr marL="2892610" indent="0">
              <a:buNone/>
              <a:defRPr sz="1200"/>
            </a:lvl6pPr>
            <a:lvl7pPr marL="3470968" indent="0">
              <a:buNone/>
              <a:defRPr sz="1200"/>
            </a:lvl7pPr>
            <a:lvl8pPr marL="4049477" indent="0">
              <a:buNone/>
              <a:defRPr sz="1200"/>
            </a:lvl8pPr>
            <a:lvl9pPr marL="462806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981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578650" indent="0">
              <a:buNone/>
              <a:defRPr sz="3700"/>
            </a:lvl2pPr>
            <a:lvl3pPr marL="1157518" indent="0">
              <a:buNone/>
              <a:defRPr sz="3200"/>
            </a:lvl3pPr>
            <a:lvl4pPr marL="1735835" indent="0">
              <a:buNone/>
              <a:defRPr sz="2700"/>
            </a:lvl4pPr>
            <a:lvl5pPr marL="2314019" indent="0">
              <a:buNone/>
              <a:defRPr sz="2700"/>
            </a:lvl5pPr>
            <a:lvl6pPr marL="2892610" indent="0">
              <a:buNone/>
              <a:defRPr sz="2700"/>
            </a:lvl6pPr>
            <a:lvl7pPr marL="3470968" indent="0">
              <a:buNone/>
              <a:defRPr sz="2700"/>
            </a:lvl7pPr>
            <a:lvl8pPr marL="4049477" indent="0">
              <a:buNone/>
              <a:defRPr sz="2700"/>
            </a:lvl8pPr>
            <a:lvl9pPr marL="4628063" indent="0">
              <a:buNone/>
              <a:defRPr sz="2700"/>
            </a:lvl9pPr>
          </a:lstStyle>
          <a:p>
            <a:endParaRPr lang="en-US"/>
          </a:p>
        </p:txBody>
      </p:sp>
      <p:sp>
        <p:nvSpPr>
          <p:cNvPr id="4" name="Text Placeholder 3"/>
          <p:cNvSpPr>
            <a:spLocks noGrp="1"/>
          </p:cNvSpPr>
          <p:nvPr>
            <p:ph type="body" sz="half" idx="2"/>
          </p:nvPr>
        </p:nvSpPr>
        <p:spPr>
          <a:xfrm>
            <a:off x="2389717" y="5370222"/>
            <a:ext cx="7315200" cy="804863"/>
          </a:xfrm>
        </p:spPr>
        <p:txBody>
          <a:bodyPr/>
          <a:lstStyle>
            <a:lvl1pPr marL="0" indent="0">
              <a:buNone/>
              <a:defRPr sz="1900"/>
            </a:lvl1pPr>
            <a:lvl2pPr marL="578650" indent="0">
              <a:buNone/>
              <a:defRPr sz="1600"/>
            </a:lvl2pPr>
            <a:lvl3pPr marL="1157518" indent="0">
              <a:buNone/>
              <a:defRPr sz="1300"/>
            </a:lvl3pPr>
            <a:lvl4pPr marL="1735835" indent="0">
              <a:buNone/>
              <a:defRPr sz="1200"/>
            </a:lvl4pPr>
            <a:lvl5pPr marL="2314019" indent="0">
              <a:buNone/>
              <a:defRPr sz="1200"/>
            </a:lvl5pPr>
            <a:lvl6pPr marL="2892610" indent="0">
              <a:buNone/>
              <a:defRPr sz="1200"/>
            </a:lvl6pPr>
            <a:lvl7pPr marL="3470968" indent="0">
              <a:buNone/>
              <a:defRPr sz="1200"/>
            </a:lvl7pPr>
            <a:lvl8pPr marL="4049477" indent="0">
              <a:buNone/>
              <a:defRPr sz="1200"/>
            </a:lvl8pPr>
            <a:lvl9pPr marL="462806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53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660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622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29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8790" indent="0" algn="ctr">
              <a:buNone/>
              <a:defRPr>
                <a:solidFill>
                  <a:schemeClr val="tx1">
                    <a:tint val="75000"/>
                  </a:schemeClr>
                </a:solidFill>
              </a:defRPr>
            </a:lvl2pPr>
            <a:lvl3pPr marL="1157798" indent="0" algn="ctr">
              <a:buNone/>
              <a:defRPr>
                <a:solidFill>
                  <a:schemeClr val="tx1">
                    <a:tint val="75000"/>
                  </a:schemeClr>
                </a:solidFill>
              </a:defRPr>
            </a:lvl3pPr>
            <a:lvl4pPr marL="1736275" indent="0" algn="ctr">
              <a:buNone/>
              <a:defRPr>
                <a:solidFill>
                  <a:schemeClr val="tx1">
                    <a:tint val="75000"/>
                  </a:schemeClr>
                </a:solidFill>
              </a:defRPr>
            </a:lvl4pPr>
            <a:lvl5pPr marL="2314599" indent="0" algn="ctr">
              <a:buNone/>
              <a:defRPr>
                <a:solidFill>
                  <a:schemeClr val="tx1">
                    <a:tint val="75000"/>
                  </a:schemeClr>
                </a:solidFill>
              </a:defRPr>
            </a:lvl5pPr>
            <a:lvl6pPr marL="2893330" indent="0" algn="ctr">
              <a:buNone/>
              <a:defRPr>
                <a:solidFill>
                  <a:schemeClr val="tx1">
                    <a:tint val="75000"/>
                  </a:schemeClr>
                </a:solidFill>
              </a:defRPr>
            </a:lvl6pPr>
            <a:lvl7pPr marL="3471835" indent="0" algn="ctr">
              <a:buNone/>
              <a:defRPr>
                <a:solidFill>
                  <a:schemeClr val="tx1">
                    <a:tint val="75000"/>
                  </a:schemeClr>
                </a:solidFill>
              </a:defRPr>
            </a:lvl7pPr>
            <a:lvl8pPr marL="4050491" indent="0" algn="ctr">
              <a:buNone/>
              <a:defRPr>
                <a:solidFill>
                  <a:schemeClr val="tx1">
                    <a:tint val="75000"/>
                  </a:schemeClr>
                </a:solidFill>
              </a:defRPr>
            </a:lvl8pPr>
            <a:lvl9pPr marL="462922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495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470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578790" indent="0">
              <a:buNone/>
              <a:defRPr sz="2400">
                <a:solidFill>
                  <a:schemeClr val="tx1">
                    <a:tint val="75000"/>
                  </a:schemeClr>
                </a:solidFill>
              </a:defRPr>
            </a:lvl2pPr>
            <a:lvl3pPr marL="1157798" indent="0">
              <a:buNone/>
              <a:defRPr sz="2100">
                <a:solidFill>
                  <a:schemeClr val="tx1">
                    <a:tint val="75000"/>
                  </a:schemeClr>
                </a:solidFill>
              </a:defRPr>
            </a:lvl3pPr>
            <a:lvl4pPr marL="1736275" indent="0">
              <a:buNone/>
              <a:defRPr sz="1900">
                <a:solidFill>
                  <a:schemeClr val="tx1">
                    <a:tint val="75000"/>
                  </a:schemeClr>
                </a:solidFill>
              </a:defRPr>
            </a:lvl4pPr>
            <a:lvl5pPr marL="2314599" indent="0">
              <a:buNone/>
              <a:defRPr sz="1900">
                <a:solidFill>
                  <a:schemeClr val="tx1">
                    <a:tint val="75000"/>
                  </a:schemeClr>
                </a:solidFill>
              </a:defRPr>
            </a:lvl5pPr>
            <a:lvl6pPr marL="2893330" indent="0">
              <a:buNone/>
              <a:defRPr sz="1900">
                <a:solidFill>
                  <a:schemeClr val="tx1">
                    <a:tint val="75000"/>
                  </a:schemeClr>
                </a:solidFill>
              </a:defRPr>
            </a:lvl6pPr>
            <a:lvl7pPr marL="3471835" indent="0">
              <a:buNone/>
              <a:defRPr sz="1900">
                <a:solidFill>
                  <a:schemeClr val="tx1">
                    <a:tint val="75000"/>
                  </a:schemeClr>
                </a:solidFill>
              </a:defRPr>
            </a:lvl7pPr>
            <a:lvl8pPr marL="4050491" indent="0">
              <a:buNone/>
              <a:defRPr sz="1900">
                <a:solidFill>
                  <a:schemeClr val="tx1">
                    <a:tint val="75000"/>
                  </a:schemeClr>
                </a:solidFill>
              </a:defRPr>
            </a:lvl8pPr>
            <a:lvl9pPr marL="462922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442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348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578790" indent="0">
              <a:buNone/>
              <a:defRPr sz="2700" b="1"/>
            </a:lvl2pPr>
            <a:lvl3pPr marL="1157798" indent="0">
              <a:buNone/>
              <a:defRPr sz="2400" b="1"/>
            </a:lvl3pPr>
            <a:lvl4pPr marL="1736275" indent="0">
              <a:buNone/>
              <a:defRPr sz="2100" b="1"/>
            </a:lvl4pPr>
            <a:lvl5pPr marL="2314599" indent="0">
              <a:buNone/>
              <a:defRPr sz="2100" b="1"/>
            </a:lvl5pPr>
            <a:lvl6pPr marL="2893330" indent="0">
              <a:buNone/>
              <a:defRPr sz="2100" b="1"/>
            </a:lvl6pPr>
            <a:lvl7pPr marL="3471835" indent="0">
              <a:buNone/>
              <a:defRPr sz="2100" b="1"/>
            </a:lvl7pPr>
            <a:lvl8pPr marL="4050491" indent="0">
              <a:buNone/>
              <a:defRPr sz="2100" b="1"/>
            </a:lvl8pPr>
            <a:lvl9pPr marL="462922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6161" y="1535113"/>
            <a:ext cx="5389033" cy="639763"/>
          </a:xfrm>
        </p:spPr>
        <p:txBody>
          <a:bodyPr anchor="b"/>
          <a:lstStyle>
            <a:lvl1pPr marL="0" indent="0">
              <a:buNone/>
              <a:defRPr sz="3200" b="1"/>
            </a:lvl1pPr>
            <a:lvl2pPr marL="578790" indent="0">
              <a:buNone/>
              <a:defRPr sz="2700" b="1"/>
            </a:lvl2pPr>
            <a:lvl3pPr marL="1157798" indent="0">
              <a:buNone/>
              <a:defRPr sz="2400" b="1"/>
            </a:lvl3pPr>
            <a:lvl4pPr marL="1736275" indent="0">
              <a:buNone/>
              <a:defRPr sz="2100" b="1"/>
            </a:lvl4pPr>
            <a:lvl5pPr marL="2314599" indent="0">
              <a:buNone/>
              <a:defRPr sz="2100" b="1"/>
            </a:lvl5pPr>
            <a:lvl6pPr marL="2893330" indent="0">
              <a:buNone/>
              <a:defRPr sz="2100" b="1"/>
            </a:lvl6pPr>
            <a:lvl7pPr marL="3471835" indent="0">
              <a:buNone/>
              <a:defRPr sz="2100" b="1"/>
            </a:lvl7pPr>
            <a:lvl8pPr marL="4050491" indent="0">
              <a:buNone/>
              <a:defRPr sz="2100" b="1"/>
            </a:lvl8pPr>
            <a:lvl9pPr marL="462922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6161"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488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20303549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54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684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592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578790" indent="0">
              <a:buNone/>
              <a:defRPr sz="1600"/>
            </a:lvl2pPr>
            <a:lvl3pPr marL="1157798" indent="0">
              <a:buNone/>
              <a:defRPr sz="1300"/>
            </a:lvl3pPr>
            <a:lvl4pPr marL="1736275" indent="0">
              <a:buNone/>
              <a:defRPr sz="1200"/>
            </a:lvl4pPr>
            <a:lvl5pPr marL="2314599" indent="0">
              <a:buNone/>
              <a:defRPr sz="1200"/>
            </a:lvl5pPr>
            <a:lvl6pPr marL="2893330" indent="0">
              <a:buNone/>
              <a:defRPr sz="1200"/>
            </a:lvl6pPr>
            <a:lvl7pPr marL="3471835" indent="0">
              <a:buNone/>
              <a:defRPr sz="1200"/>
            </a:lvl7pPr>
            <a:lvl8pPr marL="4050491" indent="0">
              <a:buNone/>
              <a:defRPr sz="1200"/>
            </a:lvl8pPr>
            <a:lvl9pPr marL="462922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437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578790" indent="0">
              <a:buNone/>
              <a:defRPr sz="3700"/>
            </a:lvl2pPr>
            <a:lvl3pPr marL="1157798" indent="0">
              <a:buNone/>
              <a:defRPr sz="3200"/>
            </a:lvl3pPr>
            <a:lvl4pPr marL="1736275" indent="0">
              <a:buNone/>
              <a:defRPr sz="2700"/>
            </a:lvl4pPr>
            <a:lvl5pPr marL="2314599" indent="0">
              <a:buNone/>
              <a:defRPr sz="2700"/>
            </a:lvl5pPr>
            <a:lvl6pPr marL="2893330" indent="0">
              <a:buNone/>
              <a:defRPr sz="2700"/>
            </a:lvl6pPr>
            <a:lvl7pPr marL="3471835" indent="0">
              <a:buNone/>
              <a:defRPr sz="2700"/>
            </a:lvl7pPr>
            <a:lvl8pPr marL="4050491" indent="0">
              <a:buNone/>
              <a:defRPr sz="2700"/>
            </a:lvl8pPr>
            <a:lvl9pPr marL="4629223" indent="0">
              <a:buNone/>
              <a:defRPr sz="2700"/>
            </a:lvl9pPr>
          </a:lstStyle>
          <a:p>
            <a:endParaRPr lang="en-US"/>
          </a:p>
        </p:txBody>
      </p:sp>
      <p:sp>
        <p:nvSpPr>
          <p:cNvPr id="4" name="Text Placeholder 3"/>
          <p:cNvSpPr>
            <a:spLocks noGrp="1"/>
          </p:cNvSpPr>
          <p:nvPr>
            <p:ph type="body" sz="half" idx="2"/>
          </p:nvPr>
        </p:nvSpPr>
        <p:spPr>
          <a:xfrm>
            <a:off x="2389717" y="5370209"/>
            <a:ext cx="7315200" cy="804863"/>
          </a:xfrm>
        </p:spPr>
        <p:txBody>
          <a:bodyPr/>
          <a:lstStyle>
            <a:lvl1pPr marL="0" indent="0">
              <a:buNone/>
              <a:defRPr sz="1900"/>
            </a:lvl1pPr>
            <a:lvl2pPr marL="578790" indent="0">
              <a:buNone/>
              <a:defRPr sz="1600"/>
            </a:lvl2pPr>
            <a:lvl3pPr marL="1157798" indent="0">
              <a:buNone/>
              <a:defRPr sz="1300"/>
            </a:lvl3pPr>
            <a:lvl4pPr marL="1736275" indent="0">
              <a:buNone/>
              <a:defRPr sz="1200"/>
            </a:lvl4pPr>
            <a:lvl5pPr marL="2314599" indent="0">
              <a:buNone/>
              <a:defRPr sz="1200"/>
            </a:lvl5pPr>
            <a:lvl6pPr marL="2893330" indent="0">
              <a:buNone/>
              <a:defRPr sz="1200"/>
            </a:lvl6pPr>
            <a:lvl7pPr marL="3471835" indent="0">
              <a:buNone/>
              <a:defRPr sz="1200"/>
            </a:lvl7pPr>
            <a:lvl8pPr marL="4050491" indent="0">
              <a:buNone/>
              <a:defRPr sz="1200"/>
            </a:lvl8pPr>
            <a:lvl9pPr marL="462922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20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825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359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28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8916" indent="0" algn="ctr">
              <a:buNone/>
              <a:defRPr>
                <a:solidFill>
                  <a:schemeClr val="tx1">
                    <a:tint val="75000"/>
                  </a:schemeClr>
                </a:solidFill>
              </a:defRPr>
            </a:lvl2pPr>
            <a:lvl3pPr marL="1158050" indent="0" algn="ctr">
              <a:buNone/>
              <a:defRPr>
                <a:solidFill>
                  <a:schemeClr val="tx1">
                    <a:tint val="75000"/>
                  </a:schemeClr>
                </a:solidFill>
              </a:defRPr>
            </a:lvl3pPr>
            <a:lvl4pPr marL="1736671" indent="0" algn="ctr">
              <a:buNone/>
              <a:defRPr>
                <a:solidFill>
                  <a:schemeClr val="tx1">
                    <a:tint val="75000"/>
                  </a:schemeClr>
                </a:solidFill>
              </a:defRPr>
            </a:lvl4pPr>
            <a:lvl5pPr marL="2315121" indent="0" algn="ctr">
              <a:buNone/>
              <a:defRPr>
                <a:solidFill>
                  <a:schemeClr val="tx1">
                    <a:tint val="75000"/>
                  </a:schemeClr>
                </a:solidFill>
              </a:defRPr>
            </a:lvl5pPr>
            <a:lvl6pPr marL="2893978" indent="0" algn="ctr">
              <a:buNone/>
              <a:defRPr>
                <a:solidFill>
                  <a:schemeClr val="tx1">
                    <a:tint val="75000"/>
                  </a:schemeClr>
                </a:solidFill>
              </a:defRPr>
            </a:lvl6pPr>
            <a:lvl7pPr marL="3472615" indent="0" algn="ctr">
              <a:buNone/>
              <a:defRPr>
                <a:solidFill>
                  <a:schemeClr val="tx1">
                    <a:tint val="75000"/>
                  </a:schemeClr>
                </a:solidFill>
              </a:defRPr>
            </a:lvl7pPr>
            <a:lvl8pPr marL="4051403" indent="0" algn="ctr">
              <a:buNone/>
              <a:defRPr>
                <a:solidFill>
                  <a:schemeClr val="tx1">
                    <a:tint val="75000"/>
                  </a:schemeClr>
                </a:solidFill>
              </a:defRPr>
            </a:lvl8pPr>
            <a:lvl9pPr marL="463026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6188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28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578916" indent="0">
              <a:buNone/>
              <a:defRPr sz="2400">
                <a:solidFill>
                  <a:schemeClr val="tx1">
                    <a:tint val="75000"/>
                  </a:schemeClr>
                </a:solidFill>
              </a:defRPr>
            </a:lvl2pPr>
            <a:lvl3pPr marL="1158050" indent="0">
              <a:buNone/>
              <a:defRPr sz="2100">
                <a:solidFill>
                  <a:schemeClr val="tx1">
                    <a:tint val="75000"/>
                  </a:schemeClr>
                </a:solidFill>
              </a:defRPr>
            </a:lvl3pPr>
            <a:lvl4pPr marL="1736671" indent="0">
              <a:buNone/>
              <a:defRPr sz="1900">
                <a:solidFill>
                  <a:schemeClr val="tx1">
                    <a:tint val="75000"/>
                  </a:schemeClr>
                </a:solidFill>
              </a:defRPr>
            </a:lvl4pPr>
            <a:lvl5pPr marL="2315121" indent="0">
              <a:buNone/>
              <a:defRPr sz="1900">
                <a:solidFill>
                  <a:schemeClr val="tx1">
                    <a:tint val="75000"/>
                  </a:schemeClr>
                </a:solidFill>
              </a:defRPr>
            </a:lvl5pPr>
            <a:lvl6pPr marL="2893978" indent="0">
              <a:buNone/>
              <a:defRPr sz="1900">
                <a:solidFill>
                  <a:schemeClr val="tx1">
                    <a:tint val="75000"/>
                  </a:schemeClr>
                </a:solidFill>
              </a:defRPr>
            </a:lvl6pPr>
            <a:lvl7pPr marL="3472615" indent="0">
              <a:buNone/>
              <a:defRPr sz="1900">
                <a:solidFill>
                  <a:schemeClr val="tx1">
                    <a:tint val="75000"/>
                  </a:schemeClr>
                </a:solidFill>
              </a:defRPr>
            </a:lvl7pPr>
            <a:lvl8pPr marL="4051403" indent="0">
              <a:buNone/>
              <a:defRPr sz="1900">
                <a:solidFill>
                  <a:schemeClr val="tx1">
                    <a:tint val="75000"/>
                  </a:schemeClr>
                </a:solidFill>
              </a:defRPr>
            </a:lvl8pPr>
            <a:lvl9pPr marL="463026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682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00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6599391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578916" indent="0">
              <a:buNone/>
              <a:defRPr sz="2700" b="1"/>
            </a:lvl2pPr>
            <a:lvl3pPr marL="1158050" indent="0">
              <a:buNone/>
              <a:defRPr sz="2400" b="1"/>
            </a:lvl3pPr>
            <a:lvl4pPr marL="1736671" indent="0">
              <a:buNone/>
              <a:defRPr sz="2100" b="1"/>
            </a:lvl4pPr>
            <a:lvl5pPr marL="2315121" indent="0">
              <a:buNone/>
              <a:defRPr sz="2100" b="1"/>
            </a:lvl5pPr>
            <a:lvl6pPr marL="2893978" indent="0">
              <a:buNone/>
              <a:defRPr sz="2100" b="1"/>
            </a:lvl6pPr>
            <a:lvl7pPr marL="3472615" indent="0">
              <a:buNone/>
              <a:defRPr sz="2100" b="1"/>
            </a:lvl7pPr>
            <a:lvl8pPr marL="4051403" indent="0">
              <a:buNone/>
              <a:defRPr sz="2100" b="1"/>
            </a:lvl8pPr>
            <a:lvl9pPr marL="463026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6149" y="1535113"/>
            <a:ext cx="5389033" cy="639763"/>
          </a:xfrm>
        </p:spPr>
        <p:txBody>
          <a:bodyPr anchor="b"/>
          <a:lstStyle>
            <a:lvl1pPr marL="0" indent="0">
              <a:buNone/>
              <a:defRPr sz="3200" b="1"/>
            </a:lvl1pPr>
            <a:lvl2pPr marL="578916" indent="0">
              <a:buNone/>
              <a:defRPr sz="2700" b="1"/>
            </a:lvl2pPr>
            <a:lvl3pPr marL="1158050" indent="0">
              <a:buNone/>
              <a:defRPr sz="2400" b="1"/>
            </a:lvl3pPr>
            <a:lvl4pPr marL="1736671" indent="0">
              <a:buNone/>
              <a:defRPr sz="2100" b="1"/>
            </a:lvl4pPr>
            <a:lvl5pPr marL="2315121" indent="0">
              <a:buNone/>
              <a:defRPr sz="2100" b="1"/>
            </a:lvl5pPr>
            <a:lvl6pPr marL="2893978" indent="0">
              <a:buNone/>
              <a:defRPr sz="2100" b="1"/>
            </a:lvl6pPr>
            <a:lvl7pPr marL="3472615" indent="0">
              <a:buNone/>
              <a:defRPr sz="2100" b="1"/>
            </a:lvl7pPr>
            <a:lvl8pPr marL="4051403" indent="0">
              <a:buNone/>
              <a:defRPr sz="2100" b="1"/>
            </a:lvl8pPr>
            <a:lvl9pPr marL="463026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614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697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024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1497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591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578916" indent="0">
              <a:buNone/>
              <a:defRPr sz="1600"/>
            </a:lvl2pPr>
            <a:lvl3pPr marL="1158050" indent="0">
              <a:buNone/>
              <a:defRPr sz="1300"/>
            </a:lvl3pPr>
            <a:lvl4pPr marL="1736671" indent="0">
              <a:buNone/>
              <a:defRPr sz="1200"/>
            </a:lvl4pPr>
            <a:lvl5pPr marL="2315121" indent="0">
              <a:buNone/>
              <a:defRPr sz="1200"/>
            </a:lvl5pPr>
            <a:lvl6pPr marL="2893978" indent="0">
              <a:buNone/>
              <a:defRPr sz="1200"/>
            </a:lvl6pPr>
            <a:lvl7pPr marL="3472615" indent="0">
              <a:buNone/>
              <a:defRPr sz="1200"/>
            </a:lvl7pPr>
            <a:lvl8pPr marL="4051403" indent="0">
              <a:buNone/>
              <a:defRPr sz="1200"/>
            </a:lvl8pPr>
            <a:lvl9pPr marL="463026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0017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578916" indent="0">
              <a:buNone/>
              <a:defRPr sz="3700"/>
            </a:lvl2pPr>
            <a:lvl3pPr marL="1158050" indent="0">
              <a:buNone/>
              <a:defRPr sz="3200"/>
            </a:lvl3pPr>
            <a:lvl4pPr marL="1736671" indent="0">
              <a:buNone/>
              <a:defRPr sz="2700"/>
            </a:lvl4pPr>
            <a:lvl5pPr marL="2315121" indent="0">
              <a:buNone/>
              <a:defRPr sz="2700"/>
            </a:lvl5pPr>
            <a:lvl6pPr marL="2893978" indent="0">
              <a:buNone/>
              <a:defRPr sz="2700"/>
            </a:lvl6pPr>
            <a:lvl7pPr marL="3472615" indent="0">
              <a:buNone/>
              <a:defRPr sz="2700"/>
            </a:lvl7pPr>
            <a:lvl8pPr marL="4051403" indent="0">
              <a:buNone/>
              <a:defRPr sz="2700"/>
            </a:lvl8pPr>
            <a:lvl9pPr marL="4630267" indent="0">
              <a:buNone/>
              <a:defRPr sz="2700"/>
            </a:lvl9pPr>
          </a:lstStyle>
          <a:p>
            <a:endParaRPr lang="en-US"/>
          </a:p>
        </p:txBody>
      </p:sp>
      <p:sp>
        <p:nvSpPr>
          <p:cNvPr id="4" name="Text Placeholder 3"/>
          <p:cNvSpPr>
            <a:spLocks noGrp="1"/>
          </p:cNvSpPr>
          <p:nvPr>
            <p:ph type="body" sz="half" idx="2"/>
          </p:nvPr>
        </p:nvSpPr>
        <p:spPr>
          <a:xfrm>
            <a:off x="2389717" y="5370197"/>
            <a:ext cx="7315200" cy="804863"/>
          </a:xfrm>
        </p:spPr>
        <p:txBody>
          <a:bodyPr/>
          <a:lstStyle>
            <a:lvl1pPr marL="0" indent="0">
              <a:buNone/>
              <a:defRPr sz="1900"/>
            </a:lvl1pPr>
            <a:lvl2pPr marL="578916" indent="0">
              <a:buNone/>
              <a:defRPr sz="1600"/>
            </a:lvl2pPr>
            <a:lvl3pPr marL="1158050" indent="0">
              <a:buNone/>
              <a:defRPr sz="1300"/>
            </a:lvl3pPr>
            <a:lvl4pPr marL="1736671" indent="0">
              <a:buNone/>
              <a:defRPr sz="1200"/>
            </a:lvl4pPr>
            <a:lvl5pPr marL="2315121" indent="0">
              <a:buNone/>
              <a:defRPr sz="1200"/>
            </a:lvl5pPr>
            <a:lvl6pPr marL="2893978" indent="0">
              <a:buNone/>
              <a:defRPr sz="1200"/>
            </a:lvl6pPr>
            <a:lvl7pPr marL="3472615" indent="0">
              <a:buNone/>
              <a:defRPr sz="1200"/>
            </a:lvl7pPr>
            <a:lvl8pPr marL="4051403" indent="0">
              <a:buNone/>
              <a:defRPr sz="1200"/>
            </a:lvl8pPr>
            <a:lvl9pPr marL="463026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4960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655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752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27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9028" indent="0" algn="ctr">
              <a:buNone/>
              <a:defRPr>
                <a:solidFill>
                  <a:schemeClr val="tx1">
                    <a:tint val="75000"/>
                  </a:schemeClr>
                </a:solidFill>
              </a:defRPr>
            </a:lvl2pPr>
            <a:lvl3pPr marL="1158274" indent="0" algn="ctr">
              <a:buNone/>
              <a:defRPr>
                <a:solidFill>
                  <a:schemeClr val="tx1">
                    <a:tint val="75000"/>
                  </a:schemeClr>
                </a:solidFill>
              </a:defRPr>
            </a:lvl3pPr>
            <a:lvl4pPr marL="1737023" indent="0" algn="ctr">
              <a:buNone/>
              <a:defRPr>
                <a:solidFill>
                  <a:schemeClr val="tx1">
                    <a:tint val="75000"/>
                  </a:schemeClr>
                </a:solidFill>
              </a:defRPr>
            </a:lvl4pPr>
            <a:lvl5pPr marL="2315585" indent="0" algn="ctr">
              <a:buNone/>
              <a:defRPr>
                <a:solidFill>
                  <a:schemeClr val="tx1">
                    <a:tint val="75000"/>
                  </a:schemeClr>
                </a:solidFill>
              </a:defRPr>
            </a:lvl5pPr>
            <a:lvl6pPr marL="2894554" indent="0" algn="ctr">
              <a:buNone/>
              <a:defRPr>
                <a:solidFill>
                  <a:schemeClr val="tx1">
                    <a:tint val="75000"/>
                  </a:schemeClr>
                </a:solidFill>
              </a:defRPr>
            </a:lvl6pPr>
            <a:lvl7pPr marL="3473308" indent="0" algn="ctr">
              <a:buNone/>
              <a:defRPr>
                <a:solidFill>
                  <a:schemeClr val="tx1">
                    <a:tint val="75000"/>
                  </a:schemeClr>
                </a:solidFill>
              </a:defRPr>
            </a:lvl7pPr>
            <a:lvl8pPr marL="4052213" indent="0" algn="ctr">
              <a:buNone/>
              <a:defRPr>
                <a:solidFill>
                  <a:schemeClr val="tx1">
                    <a:tint val="75000"/>
                  </a:schemeClr>
                </a:solidFill>
              </a:defRPr>
            </a:lvl8pPr>
            <a:lvl9pPr marL="46311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1676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150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579028" indent="0">
              <a:buNone/>
              <a:defRPr sz="2400">
                <a:solidFill>
                  <a:schemeClr val="tx1">
                    <a:tint val="75000"/>
                  </a:schemeClr>
                </a:solidFill>
              </a:defRPr>
            </a:lvl2pPr>
            <a:lvl3pPr marL="1158274" indent="0">
              <a:buNone/>
              <a:defRPr sz="2100">
                <a:solidFill>
                  <a:schemeClr val="tx1">
                    <a:tint val="75000"/>
                  </a:schemeClr>
                </a:solidFill>
              </a:defRPr>
            </a:lvl3pPr>
            <a:lvl4pPr marL="1737023" indent="0">
              <a:buNone/>
              <a:defRPr sz="1900">
                <a:solidFill>
                  <a:schemeClr val="tx1">
                    <a:tint val="75000"/>
                  </a:schemeClr>
                </a:solidFill>
              </a:defRPr>
            </a:lvl4pPr>
            <a:lvl5pPr marL="2315585" indent="0">
              <a:buNone/>
              <a:defRPr sz="1900">
                <a:solidFill>
                  <a:schemeClr val="tx1">
                    <a:tint val="75000"/>
                  </a:schemeClr>
                </a:solidFill>
              </a:defRPr>
            </a:lvl5pPr>
            <a:lvl6pPr marL="2894554" indent="0">
              <a:buNone/>
              <a:defRPr sz="1900">
                <a:solidFill>
                  <a:schemeClr val="tx1">
                    <a:tint val="75000"/>
                  </a:schemeClr>
                </a:solidFill>
              </a:defRPr>
            </a:lvl6pPr>
            <a:lvl7pPr marL="3473308" indent="0">
              <a:buNone/>
              <a:defRPr sz="1900">
                <a:solidFill>
                  <a:schemeClr val="tx1">
                    <a:tint val="75000"/>
                  </a:schemeClr>
                </a:solidFill>
              </a:defRPr>
            </a:lvl7pPr>
            <a:lvl8pPr marL="4052213" indent="0">
              <a:buNone/>
              <a:defRPr sz="1900">
                <a:solidFill>
                  <a:schemeClr val="tx1">
                    <a:tint val="75000"/>
                  </a:schemeClr>
                </a:solidFill>
              </a:defRPr>
            </a:lvl8pPr>
            <a:lvl9pPr marL="463119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83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19923964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57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579028" indent="0">
              <a:buNone/>
              <a:defRPr sz="2700" b="1"/>
            </a:lvl2pPr>
            <a:lvl3pPr marL="1158274" indent="0">
              <a:buNone/>
              <a:defRPr sz="2400" b="1"/>
            </a:lvl3pPr>
            <a:lvl4pPr marL="1737023" indent="0">
              <a:buNone/>
              <a:defRPr sz="2100" b="1"/>
            </a:lvl4pPr>
            <a:lvl5pPr marL="2315585" indent="0">
              <a:buNone/>
              <a:defRPr sz="2100" b="1"/>
            </a:lvl5pPr>
            <a:lvl6pPr marL="2894554" indent="0">
              <a:buNone/>
              <a:defRPr sz="2100" b="1"/>
            </a:lvl6pPr>
            <a:lvl7pPr marL="3473308" indent="0">
              <a:buNone/>
              <a:defRPr sz="2100" b="1"/>
            </a:lvl7pPr>
            <a:lvl8pPr marL="4052213" indent="0">
              <a:buNone/>
              <a:defRPr sz="2100" b="1"/>
            </a:lvl8pPr>
            <a:lvl9pPr marL="463119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6138" y="1535113"/>
            <a:ext cx="5389033" cy="639763"/>
          </a:xfrm>
        </p:spPr>
        <p:txBody>
          <a:bodyPr anchor="b"/>
          <a:lstStyle>
            <a:lvl1pPr marL="0" indent="0">
              <a:buNone/>
              <a:defRPr sz="3200" b="1"/>
            </a:lvl1pPr>
            <a:lvl2pPr marL="579028" indent="0">
              <a:buNone/>
              <a:defRPr sz="2700" b="1"/>
            </a:lvl2pPr>
            <a:lvl3pPr marL="1158274" indent="0">
              <a:buNone/>
              <a:defRPr sz="2400" b="1"/>
            </a:lvl3pPr>
            <a:lvl4pPr marL="1737023" indent="0">
              <a:buNone/>
              <a:defRPr sz="2100" b="1"/>
            </a:lvl4pPr>
            <a:lvl5pPr marL="2315585" indent="0">
              <a:buNone/>
              <a:defRPr sz="2100" b="1"/>
            </a:lvl5pPr>
            <a:lvl6pPr marL="2894554" indent="0">
              <a:buNone/>
              <a:defRPr sz="2100" b="1"/>
            </a:lvl6pPr>
            <a:lvl7pPr marL="3473308" indent="0">
              <a:buNone/>
              <a:defRPr sz="2100" b="1"/>
            </a:lvl7pPr>
            <a:lvl8pPr marL="4052213" indent="0">
              <a:buNone/>
              <a:defRPr sz="2100" b="1"/>
            </a:lvl8pPr>
            <a:lvl9pPr marL="463119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613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0770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807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25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590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579028" indent="0">
              <a:buNone/>
              <a:defRPr sz="1600"/>
            </a:lvl2pPr>
            <a:lvl3pPr marL="1158274" indent="0">
              <a:buNone/>
              <a:defRPr sz="1300"/>
            </a:lvl3pPr>
            <a:lvl4pPr marL="1737023" indent="0">
              <a:buNone/>
              <a:defRPr sz="1200"/>
            </a:lvl4pPr>
            <a:lvl5pPr marL="2315585" indent="0">
              <a:buNone/>
              <a:defRPr sz="1200"/>
            </a:lvl5pPr>
            <a:lvl6pPr marL="2894554" indent="0">
              <a:buNone/>
              <a:defRPr sz="1200"/>
            </a:lvl6pPr>
            <a:lvl7pPr marL="3473308" indent="0">
              <a:buNone/>
              <a:defRPr sz="1200"/>
            </a:lvl7pPr>
            <a:lvl8pPr marL="4052213" indent="0">
              <a:buNone/>
              <a:defRPr sz="1200"/>
            </a:lvl8pPr>
            <a:lvl9pPr marL="463119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820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579028" indent="0">
              <a:buNone/>
              <a:defRPr sz="3700"/>
            </a:lvl2pPr>
            <a:lvl3pPr marL="1158274" indent="0">
              <a:buNone/>
              <a:defRPr sz="3200"/>
            </a:lvl3pPr>
            <a:lvl4pPr marL="1737023" indent="0">
              <a:buNone/>
              <a:defRPr sz="2700"/>
            </a:lvl4pPr>
            <a:lvl5pPr marL="2315585" indent="0">
              <a:buNone/>
              <a:defRPr sz="2700"/>
            </a:lvl5pPr>
            <a:lvl6pPr marL="2894554" indent="0">
              <a:buNone/>
              <a:defRPr sz="2700"/>
            </a:lvl6pPr>
            <a:lvl7pPr marL="3473308" indent="0">
              <a:buNone/>
              <a:defRPr sz="2700"/>
            </a:lvl7pPr>
            <a:lvl8pPr marL="4052213" indent="0">
              <a:buNone/>
              <a:defRPr sz="2700"/>
            </a:lvl8pPr>
            <a:lvl9pPr marL="4631195" indent="0">
              <a:buNone/>
              <a:defRPr sz="2700"/>
            </a:lvl9pPr>
          </a:lstStyle>
          <a:p>
            <a:endParaRPr lang="en-US"/>
          </a:p>
        </p:txBody>
      </p:sp>
      <p:sp>
        <p:nvSpPr>
          <p:cNvPr id="4" name="Text Placeholder 3"/>
          <p:cNvSpPr>
            <a:spLocks noGrp="1"/>
          </p:cNvSpPr>
          <p:nvPr>
            <p:ph type="body" sz="half" idx="2"/>
          </p:nvPr>
        </p:nvSpPr>
        <p:spPr>
          <a:xfrm>
            <a:off x="2389717" y="5370186"/>
            <a:ext cx="7315200" cy="804863"/>
          </a:xfrm>
        </p:spPr>
        <p:txBody>
          <a:bodyPr/>
          <a:lstStyle>
            <a:lvl1pPr marL="0" indent="0">
              <a:buNone/>
              <a:defRPr sz="1900"/>
            </a:lvl1pPr>
            <a:lvl2pPr marL="579028" indent="0">
              <a:buNone/>
              <a:defRPr sz="1600"/>
            </a:lvl2pPr>
            <a:lvl3pPr marL="1158274" indent="0">
              <a:buNone/>
              <a:defRPr sz="1300"/>
            </a:lvl3pPr>
            <a:lvl4pPr marL="1737023" indent="0">
              <a:buNone/>
              <a:defRPr sz="1200"/>
            </a:lvl4pPr>
            <a:lvl5pPr marL="2315585" indent="0">
              <a:buNone/>
              <a:defRPr sz="1200"/>
            </a:lvl5pPr>
            <a:lvl6pPr marL="2894554" indent="0">
              <a:buNone/>
              <a:defRPr sz="1200"/>
            </a:lvl6pPr>
            <a:lvl7pPr marL="3473308" indent="0">
              <a:buNone/>
              <a:defRPr sz="1200"/>
            </a:lvl7pPr>
            <a:lvl8pPr marL="4052213" indent="0">
              <a:buNone/>
              <a:defRPr sz="1200"/>
            </a:lvl8pPr>
            <a:lvl9pPr marL="463119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957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1045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7399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11" indent="0" algn="ctr">
              <a:buNone/>
              <a:defRPr sz="2000"/>
            </a:lvl2pPr>
            <a:lvl3pPr marL="913470" indent="0" algn="ctr">
              <a:buNone/>
              <a:defRPr sz="1900"/>
            </a:lvl3pPr>
            <a:lvl4pPr marL="1370206" indent="0" algn="ctr">
              <a:buNone/>
              <a:defRPr sz="1600"/>
            </a:lvl4pPr>
            <a:lvl5pPr marL="1826941" indent="0" algn="ctr">
              <a:buNone/>
              <a:defRPr sz="1600"/>
            </a:lvl5pPr>
            <a:lvl6pPr marL="2283702" indent="0" algn="ctr">
              <a:buNone/>
              <a:defRPr sz="1600"/>
            </a:lvl6pPr>
            <a:lvl7pPr marL="2740410" indent="0" algn="ctr">
              <a:buNone/>
              <a:defRPr sz="1600"/>
            </a:lvl7pPr>
            <a:lvl8pPr marL="3197120" indent="0" algn="ctr">
              <a:buNone/>
              <a:defRPr sz="1600"/>
            </a:lvl8pPr>
            <a:lvl9pPr marL="3653831"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96108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194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7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71" indent="0">
              <a:buNone/>
              <a:defRPr sz="1500"/>
            </a:lvl2pPr>
            <a:lvl3pPr marL="913584" indent="0">
              <a:buNone/>
              <a:defRPr sz="1200"/>
            </a:lvl3pPr>
            <a:lvl4pPr marL="1370376" indent="0">
              <a:buNone/>
              <a:defRPr sz="1100"/>
            </a:lvl4pPr>
            <a:lvl5pPr marL="1827168" indent="0">
              <a:buNone/>
              <a:defRPr sz="1100"/>
            </a:lvl5pPr>
            <a:lvl6pPr marL="2283982" indent="0">
              <a:buNone/>
              <a:defRPr sz="1100"/>
            </a:lvl6pPr>
            <a:lvl7pPr marL="2740750" indent="0">
              <a:buNone/>
              <a:defRPr sz="1100"/>
            </a:lvl7pPr>
            <a:lvl8pPr marL="3197520" indent="0">
              <a:buNone/>
              <a:defRPr sz="1100"/>
            </a:lvl8pPr>
            <a:lvl9pPr marL="365429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4940392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93"/>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6711" indent="0">
              <a:buNone/>
              <a:defRPr sz="2000">
                <a:solidFill>
                  <a:schemeClr val="tx1">
                    <a:tint val="75000"/>
                  </a:schemeClr>
                </a:solidFill>
              </a:defRPr>
            </a:lvl2pPr>
            <a:lvl3pPr marL="913470" indent="0">
              <a:buNone/>
              <a:defRPr sz="1900">
                <a:solidFill>
                  <a:schemeClr val="tx1">
                    <a:tint val="75000"/>
                  </a:schemeClr>
                </a:solidFill>
              </a:defRPr>
            </a:lvl3pPr>
            <a:lvl4pPr marL="1370206" indent="0">
              <a:buNone/>
              <a:defRPr sz="1600">
                <a:solidFill>
                  <a:schemeClr val="tx1">
                    <a:tint val="75000"/>
                  </a:schemeClr>
                </a:solidFill>
              </a:defRPr>
            </a:lvl4pPr>
            <a:lvl5pPr marL="1826941" indent="0">
              <a:buNone/>
              <a:defRPr sz="1600">
                <a:solidFill>
                  <a:schemeClr val="tx1">
                    <a:tint val="75000"/>
                  </a:schemeClr>
                </a:solidFill>
              </a:defRPr>
            </a:lvl5pPr>
            <a:lvl6pPr marL="2283702" indent="0">
              <a:buNone/>
              <a:defRPr sz="1600">
                <a:solidFill>
                  <a:schemeClr val="tx1">
                    <a:tint val="75000"/>
                  </a:schemeClr>
                </a:solidFill>
              </a:defRPr>
            </a:lvl6pPr>
            <a:lvl7pPr marL="2740410" indent="0">
              <a:buNone/>
              <a:defRPr sz="1600">
                <a:solidFill>
                  <a:schemeClr val="tx1">
                    <a:tint val="75000"/>
                  </a:schemeClr>
                </a:solidFill>
              </a:defRPr>
            </a:lvl7pPr>
            <a:lvl8pPr marL="3197120" indent="0">
              <a:buNone/>
              <a:defRPr sz="1600">
                <a:solidFill>
                  <a:schemeClr val="tx1">
                    <a:tint val="75000"/>
                  </a:schemeClr>
                </a:solidFill>
              </a:defRPr>
            </a:lvl8pPr>
            <a:lvl9pPr marL="3653831"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02315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251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75518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18911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4442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7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53167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78"/>
            <a:ext cx="6172200" cy="4873625"/>
          </a:xfrm>
        </p:spPr>
        <p:txBody>
          <a:bodyPr/>
          <a:lstStyle>
            <a:lvl1pPr marL="0" indent="0">
              <a:buNone/>
              <a:defRPr sz="3200"/>
            </a:lvl1pPr>
            <a:lvl2pPr marL="456711" indent="0">
              <a:buNone/>
              <a:defRPr sz="2800"/>
            </a:lvl2pPr>
            <a:lvl3pPr marL="913470" indent="0">
              <a:buNone/>
              <a:defRPr sz="2400"/>
            </a:lvl3pPr>
            <a:lvl4pPr marL="1370206" indent="0">
              <a:buNone/>
              <a:defRPr sz="2000"/>
            </a:lvl4pPr>
            <a:lvl5pPr marL="1826941" indent="0">
              <a:buNone/>
              <a:defRPr sz="2000"/>
            </a:lvl5pPr>
            <a:lvl6pPr marL="2283702" indent="0">
              <a:buNone/>
              <a:defRPr sz="2000"/>
            </a:lvl6pPr>
            <a:lvl7pPr marL="2740410" indent="0">
              <a:buNone/>
              <a:defRPr sz="2000"/>
            </a:lvl7pPr>
            <a:lvl8pPr marL="3197120" indent="0">
              <a:buNone/>
              <a:defRPr sz="2000"/>
            </a:lvl8pPr>
            <a:lvl9pPr marL="3653831" indent="0">
              <a:buNone/>
              <a:defRPr sz="2000"/>
            </a:lvl9pPr>
          </a:lstStyle>
          <a:p>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9291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67822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5"/>
            <a:ext cx="2628900" cy="581183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75"/>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44405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zh-CN">
              <a:solidFill>
                <a:prstClr val="black">
                  <a:tint val="75000"/>
                </a:prstClr>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zh-CN">
              <a:solidFill>
                <a:prstClr val="black">
                  <a:tint val="75000"/>
                </a:prstClr>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B960899-AB85-4CAD-A94F-32B787567DED}" type="slidenum">
              <a:rPr lang="zh-CN" altLang="en-US">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81931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73"/>
            <a:ext cx="6172200" cy="4873625"/>
          </a:xfrm>
        </p:spPr>
        <p:txBody>
          <a:bodyPr/>
          <a:lstStyle>
            <a:lvl1pPr marL="0" indent="0">
              <a:buNone/>
              <a:defRPr sz="3200"/>
            </a:lvl1pPr>
            <a:lvl2pPr marL="456771" indent="0">
              <a:buNone/>
              <a:defRPr sz="2800"/>
            </a:lvl2pPr>
            <a:lvl3pPr marL="913584" indent="0">
              <a:buNone/>
              <a:defRPr sz="2400"/>
            </a:lvl3pPr>
            <a:lvl4pPr marL="1370376" indent="0">
              <a:buNone/>
              <a:defRPr sz="2000"/>
            </a:lvl4pPr>
            <a:lvl5pPr marL="1827168" indent="0">
              <a:buNone/>
              <a:defRPr sz="2000"/>
            </a:lvl5pPr>
            <a:lvl6pPr marL="2283982" indent="0">
              <a:buNone/>
              <a:defRPr sz="2000"/>
            </a:lvl6pPr>
            <a:lvl7pPr marL="2740750" indent="0">
              <a:buNone/>
              <a:defRPr sz="2000"/>
            </a:lvl7pPr>
            <a:lvl8pPr marL="3197520" indent="0">
              <a:buNone/>
              <a:defRPr sz="2000"/>
            </a:lvl8pPr>
            <a:lvl9pPr marL="3654291"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71" indent="0">
              <a:buNone/>
              <a:defRPr sz="1500"/>
            </a:lvl2pPr>
            <a:lvl3pPr marL="913584" indent="0">
              <a:buNone/>
              <a:defRPr sz="1200"/>
            </a:lvl3pPr>
            <a:lvl4pPr marL="1370376" indent="0">
              <a:buNone/>
              <a:defRPr sz="1100"/>
            </a:lvl4pPr>
            <a:lvl5pPr marL="1827168" indent="0">
              <a:buNone/>
              <a:defRPr sz="1100"/>
            </a:lvl5pPr>
            <a:lvl6pPr marL="2283982" indent="0">
              <a:buNone/>
              <a:defRPr sz="1100"/>
            </a:lvl6pPr>
            <a:lvl7pPr marL="2740750" indent="0">
              <a:buNone/>
              <a:defRPr sz="1100"/>
            </a:lvl7pPr>
            <a:lvl8pPr marL="3197520" indent="0">
              <a:buNone/>
              <a:defRPr sz="1100"/>
            </a:lvl8pPr>
            <a:lvl9pPr marL="365429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14885-AC97-694B-9BB4-80FE4A5C8E14}" type="datetimeFigureOut">
              <a:rPr lang="en-US" smtClean="0"/>
              <a:pPr/>
              <a:t>11/12/2016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val="1145626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71" indent="0" algn="ctr">
              <a:buNone/>
              <a:defRPr sz="2000"/>
            </a:lvl2pPr>
            <a:lvl3pPr marL="913584" indent="0" algn="ctr">
              <a:buNone/>
              <a:defRPr sz="1900"/>
            </a:lvl3pPr>
            <a:lvl4pPr marL="1370376" indent="0" algn="ctr">
              <a:buNone/>
              <a:defRPr sz="1600"/>
            </a:lvl4pPr>
            <a:lvl5pPr marL="1827168" indent="0" algn="ctr">
              <a:buNone/>
              <a:defRPr sz="1600"/>
            </a:lvl5pPr>
            <a:lvl6pPr marL="2283982" indent="0" algn="ctr">
              <a:buNone/>
              <a:defRPr sz="1600"/>
            </a:lvl6pPr>
            <a:lvl7pPr marL="2740750" indent="0" algn="ctr">
              <a:buNone/>
              <a:defRPr sz="1600"/>
            </a:lvl7pPr>
            <a:lvl8pPr marL="3197520" indent="0" algn="ctr">
              <a:buNone/>
              <a:defRPr sz="1600"/>
            </a:lvl8pPr>
            <a:lvl9pPr marL="3654291"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144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309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71" indent="0">
              <a:buNone/>
              <a:defRPr sz="2000">
                <a:solidFill>
                  <a:schemeClr val="tx1">
                    <a:tint val="75000"/>
                  </a:schemeClr>
                </a:solidFill>
              </a:defRPr>
            </a:lvl2pPr>
            <a:lvl3pPr marL="913584" indent="0">
              <a:buNone/>
              <a:defRPr sz="1900">
                <a:solidFill>
                  <a:schemeClr val="tx1">
                    <a:tint val="75000"/>
                  </a:schemeClr>
                </a:solidFill>
              </a:defRPr>
            </a:lvl3pPr>
            <a:lvl4pPr marL="1370376" indent="0">
              <a:buNone/>
              <a:defRPr sz="1600">
                <a:solidFill>
                  <a:schemeClr val="tx1">
                    <a:tint val="75000"/>
                  </a:schemeClr>
                </a:solidFill>
              </a:defRPr>
            </a:lvl4pPr>
            <a:lvl5pPr marL="1827168" indent="0">
              <a:buNone/>
              <a:defRPr sz="1600">
                <a:solidFill>
                  <a:schemeClr val="tx1">
                    <a:tint val="75000"/>
                  </a:schemeClr>
                </a:solidFill>
              </a:defRPr>
            </a:lvl5pPr>
            <a:lvl6pPr marL="2283982" indent="0">
              <a:buNone/>
              <a:defRPr sz="1600">
                <a:solidFill>
                  <a:schemeClr val="tx1">
                    <a:tint val="75000"/>
                  </a:schemeClr>
                </a:solidFill>
              </a:defRPr>
            </a:lvl6pPr>
            <a:lvl7pPr marL="2740750" indent="0">
              <a:buNone/>
              <a:defRPr sz="1600">
                <a:solidFill>
                  <a:schemeClr val="tx1">
                    <a:tint val="75000"/>
                  </a:schemeClr>
                </a:solidFill>
              </a:defRPr>
            </a:lvl7pPr>
            <a:lvl8pPr marL="3197520" indent="0">
              <a:buNone/>
              <a:defRPr sz="1600">
                <a:solidFill>
                  <a:schemeClr val="tx1">
                    <a:tint val="75000"/>
                  </a:schemeClr>
                </a:solidFill>
              </a:defRPr>
            </a:lvl8pPr>
            <a:lvl9pPr marL="3654291"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5954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1837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0293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6618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1658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7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71" indent="0">
              <a:buNone/>
              <a:defRPr sz="1500"/>
            </a:lvl2pPr>
            <a:lvl3pPr marL="913584" indent="0">
              <a:buNone/>
              <a:defRPr sz="1200"/>
            </a:lvl3pPr>
            <a:lvl4pPr marL="1370376" indent="0">
              <a:buNone/>
              <a:defRPr sz="1100"/>
            </a:lvl4pPr>
            <a:lvl5pPr marL="1827168" indent="0">
              <a:buNone/>
              <a:defRPr sz="1100"/>
            </a:lvl5pPr>
            <a:lvl6pPr marL="2283982" indent="0">
              <a:buNone/>
              <a:defRPr sz="1100"/>
            </a:lvl6pPr>
            <a:lvl7pPr marL="2740750" indent="0">
              <a:buNone/>
              <a:defRPr sz="1100"/>
            </a:lvl7pPr>
            <a:lvl8pPr marL="3197520" indent="0">
              <a:buNone/>
              <a:defRPr sz="1100"/>
            </a:lvl8pPr>
            <a:lvl9pPr marL="365429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7036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73"/>
            <a:ext cx="6172200" cy="4873625"/>
          </a:xfrm>
        </p:spPr>
        <p:txBody>
          <a:bodyPr/>
          <a:lstStyle>
            <a:lvl1pPr marL="0" indent="0">
              <a:buNone/>
              <a:defRPr sz="3200"/>
            </a:lvl1pPr>
            <a:lvl2pPr marL="456771" indent="0">
              <a:buNone/>
              <a:defRPr sz="2800"/>
            </a:lvl2pPr>
            <a:lvl3pPr marL="913584" indent="0">
              <a:buNone/>
              <a:defRPr sz="2400"/>
            </a:lvl3pPr>
            <a:lvl4pPr marL="1370376" indent="0">
              <a:buNone/>
              <a:defRPr sz="2000"/>
            </a:lvl4pPr>
            <a:lvl5pPr marL="1827168" indent="0">
              <a:buNone/>
              <a:defRPr sz="2000"/>
            </a:lvl5pPr>
            <a:lvl6pPr marL="2283982" indent="0">
              <a:buNone/>
              <a:defRPr sz="2000"/>
            </a:lvl6pPr>
            <a:lvl7pPr marL="2740750" indent="0">
              <a:buNone/>
              <a:defRPr sz="2000"/>
            </a:lvl7pPr>
            <a:lvl8pPr marL="3197520" indent="0">
              <a:buNone/>
              <a:defRPr sz="2000"/>
            </a:lvl8pPr>
            <a:lvl9pPr marL="3654291"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71" indent="0">
              <a:buNone/>
              <a:defRPr sz="1500"/>
            </a:lvl2pPr>
            <a:lvl3pPr marL="913584" indent="0">
              <a:buNone/>
              <a:defRPr sz="1200"/>
            </a:lvl3pPr>
            <a:lvl4pPr marL="1370376" indent="0">
              <a:buNone/>
              <a:defRPr sz="1100"/>
            </a:lvl4pPr>
            <a:lvl5pPr marL="1827168" indent="0">
              <a:buNone/>
              <a:defRPr sz="1100"/>
            </a:lvl5pPr>
            <a:lvl6pPr marL="2283982" indent="0">
              <a:buNone/>
              <a:defRPr sz="1100"/>
            </a:lvl6pPr>
            <a:lvl7pPr marL="2740750" indent="0">
              <a:buNone/>
              <a:defRPr sz="1100"/>
            </a:lvl7pPr>
            <a:lvl8pPr marL="3197520" indent="0">
              <a:buNone/>
              <a:defRPr sz="1100"/>
            </a:lvl8pPr>
            <a:lvl9pPr marL="365429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3648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44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68" tIns="45718" rIns="91368"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68" tIns="45718" rIns="91368"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368" tIns="45718" rIns="91368" bIns="45718" rtlCol="0" anchor="ctr"/>
          <a:lstStyle>
            <a:lvl1pPr algn="l">
              <a:defRPr sz="1200">
                <a:solidFill>
                  <a:schemeClr val="tx1">
                    <a:tint val="75000"/>
                  </a:schemeClr>
                </a:solidFill>
              </a:defRPr>
            </a:lvl1pPr>
          </a:lstStyle>
          <a:p>
            <a:fld id="{C7314885-AC97-694B-9BB4-80FE4A5C8E14}" type="datetimeFigureOut">
              <a:rPr lang="en-US" smtClean="0"/>
              <a:pPr/>
              <a:t>11/12/2016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68" tIns="45718" rIns="91368"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68" tIns="45718" rIns="91368" bIns="45718" rtlCol="0" anchor="ctr"/>
          <a:lstStyle>
            <a:lvl1pPr algn="r">
              <a:defRPr sz="1200">
                <a:solidFill>
                  <a:schemeClr val="tx1">
                    <a:tint val="75000"/>
                  </a:schemeClr>
                </a:solidFill>
              </a:defRPr>
            </a:lvl1pPr>
          </a:lstStyle>
          <a:p>
            <a:fld id="{7600A6FF-FEA4-AF49-B01D-BF4DD1B4986B}" type="slidenum">
              <a:rPr lang="en-US" smtClean="0"/>
              <a:pPr/>
              <a:t>‹#›</a:t>
            </a:fld>
            <a:endParaRPr lang="en-US"/>
          </a:p>
        </p:txBody>
      </p:sp>
    </p:spTree>
    <p:extLst>
      <p:ext uri="{BB962C8B-B14F-4D97-AF65-F5344CB8AC3E}">
        <p14:creationId xmlns:p14="http://schemas.microsoft.com/office/powerpoint/2010/main" val="663481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58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08" indent="-228408" algn="l" defTabSz="91358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222" indent="-228408" algn="l" defTabSz="91358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990" indent="-228408" algn="l" defTabSz="91358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8760"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5531"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2344"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9136"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5928"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2742"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584" rtl="0" eaLnBrk="1" latinLnBrk="0" hangingPunct="1">
        <a:defRPr sz="1900" kern="1200">
          <a:solidFill>
            <a:schemeClr val="tx1"/>
          </a:solidFill>
          <a:latin typeface="+mn-lt"/>
          <a:ea typeface="+mn-ea"/>
          <a:cs typeface="+mn-cs"/>
        </a:defRPr>
      </a:lvl1pPr>
      <a:lvl2pPr marL="456771" algn="l" defTabSz="913584" rtl="0" eaLnBrk="1" latinLnBrk="0" hangingPunct="1">
        <a:defRPr sz="1900" kern="1200">
          <a:solidFill>
            <a:schemeClr val="tx1"/>
          </a:solidFill>
          <a:latin typeface="+mn-lt"/>
          <a:ea typeface="+mn-ea"/>
          <a:cs typeface="+mn-cs"/>
        </a:defRPr>
      </a:lvl2pPr>
      <a:lvl3pPr marL="913584" algn="l" defTabSz="913584" rtl="0" eaLnBrk="1" latinLnBrk="0" hangingPunct="1">
        <a:defRPr sz="1900" kern="1200">
          <a:solidFill>
            <a:schemeClr val="tx1"/>
          </a:solidFill>
          <a:latin typeface="+mn-lt"/>
          <a:ea typeface="+mn-ea"/>
          <a:cs typeface="+mn-cs"/>
        </a:defRPr>
      </a:lvl3pPr>
      <a:lvl4pPr marL="1370376" algn="l" defTabSz="913584" rtl="0" eaLnBrk="1" latinLnBrk="0" hangingPunct="1">
        <a:defRPr sz="1900" kern="1200">
          <a:solidFill>
            <a:schemeClr val="tx1"/>
          </a:solidFill>
          <a:latin typeface="+mn-lt"/>
          <a:ea typeface="+mn-ea"/>
          <a:cs typeface="+mn-cs"/>
        </a:defRPr>
      </a:lvl4pPr>
      <a:lvl5pPr marL="1827168" algn="l" defTabSz="913584" rtl="0" eaLnBrk="1" latinLnBrk="0" hangingPunct="1">
        <a:defRPr sz="1900" kern="1200">
          <a:solidFill>
            <a:schemeClr val="tx1"/>
          </a:solidFill>
          <a:latin typeface="+mn-lt"/>
          <a:ea typeface="+mn-ea"/>
          <a:cs typeface="+mn-cs"/>
        </a:defRPr>
      </a:lvl5pPr>
      <a:lvl6pPr marL="2283982" algn="l" defTabSz="913584" rtl="0" eaLnBrk="1" latinLnBrk="0" hangingPunct="1">
        <a:defRPr sz="1900" kern="1200">
          <a:solidFill>
            <a:schemeClr val="tx1"/>
          </a:solidFill>
          <a:latin typeface="+mn-lt"/>
          <a:ea typeface="+mn-ea"/>
          <a:cs typeface="+mn-cs"/>
        </a:defRPr>
      </a:lvl6pPr>
      <a:lvl7pPr marL="2740750" algn="l" defTabSz="913584" rtl="0" eaLnBrk="1" latinLnBrk="0" hangingPunct="1">
        <a:defRPr sz="1900" kern="1200">
          <a:solidFill>
            <a:schemeClr val="tx1"/>
          </a:solidFill>
          <a:latin typeface="+mn-lt"/>
          <a:ea typeface="+mn-ea"/>
          <a:cs typeface="+mn-cs"/>
        </a:defRPr>
      </a:lvl7pPr>
      <a:lvl8pPr marL="3197520" algn="l" defTabSz="913584" rtl="0" eaLnBrk="1" latinLnBrk="0" hangingPunct="1">
        <a:defRPr sz="1900" kern="1200">
          <a:solidFill>
            <a:schemeClr val="tx1"/>
          </a:solidFill>
          <a:latin typeface="+mn-lt"/>
          <a:ea typeface="+mn-ea"/>
          <a:cs typeface="+mn-cs"/>
        </a:defRPr>
      </a:lvl8pPr>
      <a:lvl9pPr marL="3654291" algn="l" defTabSz="91358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40" tIns="45718" rIns="91340" bIns="45718"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9"/>
          </a:xfrm>
          <a:prstGeom prst="rect">
            <a:avLst/>
          </a:prstGeom>
        </p:spPr>
        <p:txBody>
          <a:bodyPr vert="horz" lIns="91340" tIns="45718" rIns="9134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340" tIns="45718" rIns="91340" bIns="45718" rtlCol="0" anchor="ctr"/>
          <a:lstStyle>
            <a:lvl1pPr algn="l">
              <a:defRPr sz="1200">
                <a:solidFill>
                  <a:schemeClr val="tx1">
                    <a:tint val="75000"/>
                  </a:schemeClr>
                </a:solidFill>
              </a:defRPr>
            </a:lvl1pPr>
          </a:lstStyle>
          <a:p>
            <a:pPr defTabSz="913267"/>
            <a:fld id="{CA593D96-894A-43B7-9913-97D40CEF8367}" type="datetimeFigureOut">
              <a:rPr lang="en-GB" smtClean="0">
                <a:solidFill>
                  <a:prstClr val="black">
                    <a:tint val="75000"/>
                  </a:prstClr>
                </a:solidFill>
              </a:rPr>
              <a:pPr defTabSz="913267"/>
              <a:t>12/11/2016</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40" tIns="45718" rIns="91340" bIns="45718" rtlCol="0" anchor="ctr"/>
          <a:lstStyle>
            <a:lvl1pPr algn="ctr">
              <a:defRPr sz="1200">
                <a:solidFill>
                  <a:schemeClr val="tx1">
                    <a:tint val="75000"/>
                  </a:schemeClr>
                </a:solidFill>
              </a:defRPr>
            </a:lvl1pPr>
          </a:lstStyle>
          <a:p>
            <a:pPr defTabSz="913267"/>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40" tIns="45718" rIns="91340" bIns="45718" rtlCol="0" anchor="ctr"/>
          <a:lstStyle>
            <a:lvl1pPr algn="r">
              <a:defRPr sz="1200">
                <a:solidFill>
                  <a:schemeClr val="tx1">
                    <a:tint val="75000"/>
                  </a:schemeClr>
                </a:solidFill>
              </a:defRPr>
            </a:lvl1pPr>
          </a:lstStyle>
          <a:p>
            <a:pPr defTabSz="913267"/>
            <a:fld id="{C11B2F66-A9DB-499E-BCAF-C4DCD1EB84A0}" type="slidenum">
              <a:rPr lang="en-GB" smtClean="0">
                <a:solidFill>
                  <a:prstClr val="black">
                    <a:tint val="75000"/>
                  </a:prstClr>
                </a:solidFill>
              </a:rPr>
              <a:pPr defTabSz="913267"/>
              <a:t>‹#›</a:t>
            </a:fld>
            <a:endParaRPr lang="en-GB">
              <a:solidFill>
                <a:prstClr val="black">
                  <a:tint val="75000"/>
                </a:prstClr>
              </a:solidFill>
            </a:endParaRPr>
          </a:p>
        </p:txBody>
      </p:sp>
    </p:spTree>
    <p:extLst>
      <p:ext uri="{BB962C8B-B14F-4D97-AF65-F5344CB8AC3E}">
        <p14:creationId xmlns:p14="http://schemas.microsoft.com/office/powerpoint/2010/main" val="195585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326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33" indent="-228333" algn="l" defTabSz="91326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998" indent="-228333" algn="l" defTabSz="91326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598" indent="-228333" algn="l" defTabSz="91326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200"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803"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467"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100"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733"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398"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267" rtl="0" eaLnBrk="1" latinLnBrk="0" hangingPunct="1">
        <a:defRPr sz="1900" kern="1200">
          <a:solidFill>
            <a:schemeClr val="tx1"/>
          </a:solidFill>
          <a:latin typeface="+mn-lt"/>
          <a:ea typeface="+mn-ea"/>
          <a:cs typeface="+mn-cs"/>
        </a:defRPr>
      </a:lvl1pPr>
      <a:lvl2pPr marL="456603" algn="l" defTabSz="913267" rtl="0" eaLnBrk="1" latinLnBrk="0" hangingPunct="1">
        <a:defRPr sz="1900" kern="1200">
          <a:solidFill>
            <a:schemeClr val="tx1"/>
          </a:solidFill>
          <a:latin typeface="+mn-lt"/>
          <a:ea typeface="+mn-ea"/>
          <a:cs typeface="+mn-cs"/>
        </a:defRPr>
      </a:lvl2pPr>
      <a:lvl3pPr marL="913267" algn="l" defTabSz="913267" rtl="0" eaLnBrk="1" latinLnBrk="0" hangingPunct="1">
        <a:defRPr sz="1900" kern="1200">
          <a:solidFill>
            <a:schemeClr val="tx1"/>
          </a:solidFill>
          <a:latin typeface="+mn-lt"/>
          <a:ea typeface="+mn-ea"/>
          <a:cs typeface="+mn-cs"/>
        </a:defRPr>
      </a:lvl3pPr>
      <a:lvl4pPr marL="1369900" algn="l" defTabSz="913267" rtl="0" eaLnBrk="1" latinLnBrk="0" hangingPunct="1">
        <a:defRPr sz="1900" kern="1200">
          <a:solidFill>
            <a:schemeClr val="tx1"/>
          </a:solidFill>
          <a:latin typeface="+mn-lt"/>
          <a:ea typeface="+mn-ea"/>
          <a:cs typeface="+mn-cs"/>
        </a:defRPr>
      </a:lvl4pPr>
      <a:lvl5pPr marL="1826533" algn="l" defTabSz="913267" rtl="0" eaLnBrk="1" latinLnBrk="0" hangingPunct="1">
        <a:defRPr sz="1900" kern="1200">
          <a:solidFill>
            <a:schemeClr val="tx1"/>
          </a:solidFill>
          <a:latin typeface="+mn-lt"/>
          <a:ea typeface="+mn-ea"/>
          <a:cs typeface="+mn-cs"/>
        </a:defRPr>
      </a:lvl5pPr>
      <a:lvl6pPr marL="2283198" algn="l" defTabSz="913267" rtl="0" eaLnBrk="1" latinLnBrk="0" hangingPunct="1">
        <a:defRPr sz="1900" kern="1200">
          <a:solidFill>
            <a:schemeClr val="tx1"/>
          </a:solidFill>
          <a:latin typeface="+mn-lt"/>
          <a:ea typeface="+mn-ea"/>
          <a:cs typeface="+mn-cs"/>
        </a:defRPr>
      </a:lvl6pPr>
      <a:lvl7pPr marL="2739798" algn="l" defTabSz="913267" rtl="0" eaLnBrk="1" latinLnBrk="0" hangingPunct="1">
        <a:defRPr sz="1900" kern="1200">
          <a:solidFill>
            <a:schemeClr val="tx1"/>
          </a:solidFill>
          <a:latin typeface="+mn-lt"/>
          <a:ea typeface="+mn-ea"/>
          <a:cs typeface="+mn-cs"/>
        </a:defRPr>
      </a:lvl7pPr>
      <a:lvl8pPr marL="3196400" algn="l" defTabSz="913267" rtl="0" eaLnBrk="1" latinLnBrk="0" hangingPunct="1">
        <a:defRPr sz="1900" kern="1200">
          <a:solidFill>
            <a:schemeClr val="tx1"/>
          </a:solidFill>
          <a:latin typeface="+mn-lt"/>
          <a:ea typeface="+mn-ea"/>
          <a:cs typeface="+mn-cs"/>
        </a:defRPr>
      </a:lvl8pPr>
      <a:lvl9pPr marL="3653003" algn="l" defTabSz="91326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68" tIns="45718" rIns="91368"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68" tIns="45718" rIns="91368"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368" tIns="45718" rIns="91368" bIns="45718" rtlCol="0" anchor="ctr"/>
          <a:lstStyle>
            <a:lvl1pPr algn="l">
              <a:defRPr sz="1200">
                <a:solidFill>
                  <a:schemeClr val="tx1">
                    <a:tint val="75000"/>
                  </a:schemeClr>
                </a:solidFill>
              </a:defRPr>
            </a:lvl1p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68" tIns="45718" rIns="91368"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68" tIns="45718" rIns="91368" bIns="45718" rtlCol="0" anchor="ctr"/>
          <a:lstStyle>
            <a:lvl1pPr algn="r">
              <a:defRPr sz="1200">
                <a:solidFill>
                  <a:schemeClr val="tx1">
                    <a:tint val="75000"/>
                  </a:schemeClr>
                </a:solidFill>
              </a:defRPr>
            </a:lvl1p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3327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358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08" indent="-228408" algn="l" defTabSz="91358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222" indent="-228408" algn="l" defTabSz="91358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990" indent="-228408" algn="l" defTabSz="91358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8760"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5531"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2344"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9136"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5928"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2742"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584" rtl="0" eaLnBrk="1" latinLnBrk="0" hangingPunct="1">
        <a:defRPr sz="1900" kern="1200">
          <a:solidFill>
            <a:schemeClr val="tx1"/>
          </a:solidFill>
          <a:latin typeface="+mn-lt"/>
          <a:ea typeface="+mn-ea"/>
          <a:cs typeface="+mn-cs"/>
        </a:defRPr>
      </a:lvl1pPr>
      <a:lvl2pPr marL="456771" algn="l" defTabSz="913584" rtl="0" eaLnBrk="1" latinLnBrk="0" hangingPunct="1">
        <a:defRPr sz="1900" kern="1200">
          <a:solidFill>
            <a:schemeClr val="tx1"/>
          </a:solidFill>
          <a:latin typeface="+mn-lt"/>
          <a:ea typeface="+mn-ea"/>
          <a:cs typeface="+mn-cs"/>
        </a:defRPr>
      </a:lvl2pPr>
      <a:lvl3pPr marL="913584" algn="l" defTabSz="913584" rtl="0" eaLnBrk="1" latinLnBrk="0" hangingPunct="1">
        <a:defRPr sz="1900" kern="1200">
          <a:solidFill>
            <a:schemeClr val="tx1"/>
          </a:solidFill>
          <a:latin typeface="+mn-lt"/>
          <a:ea typeface="+mn-ea"/>
          <a:cs typeface="+mn-cs"/>
        </a:defRPr>
      </a:lvl3pPr>
      <a:lvl4pPr marL="1370376" algn="l" defTabSz="913584" rtl="0" eaLnBrk="1" latinLnBrk="0" hangingPunct="1">
        <a:defRPr sz="1900" kern="1200">
          <a:solidFill>
            <a:schemeClr val="tx1"/>
          </a:solidFill>
          <a:latin typeface="+mn-lt"/>
          <a:ea typeface="+mn-ea"/>
          <a:cs typeface="+mn-cs"/>
        </a:defRPr>
      </a:lvl4pPr>
      <a:lvl5pPr marL="1827168" algn="l" defTabSz="913584" rtl="0" eaLnBrk="1" latinLnBrk="0" hangingPunct="1">
        <a:defRPr sz="1900" kern="1200">
          <a:solidFill>
            <a:schemeClr val="tx1"/>
          </a:solidFill>
          <a:latin typeface="+mn-lt"/>
          <a:ea typeface="+mn-ea"/>
          <a:cs typeface="+mn-cs"/>
        </a:defRPr>
      </a:lvl5pPr>
      <a:lvl6pPr marL="2283982" algn="l" defTabSz="913584" rtl="0" eaLnBrk="1" latinLnBrk="0" hangingPunct="1">
        <a:defRPr sz="1900" kern="1200">
          <a:solidFill>
            <a:schemeClr val="tx1"/>
          </a:solidFill>
          <a:latin typeface="+mn-lt"/>
          <a:ea typeface="+mn-ea"/>
          <a:cs typeface="+mn-cs"/>
        </a:defRPr>
      </a:lvl6pPr>
      <a:lvl7pPr marL="2740750" algn="l" defTabSz="913584" rtl="0" eaLnBrk="1" latinLnBrk="0" hangingPunct="1">
        <a:defRPr sz="1900" kern="1200">
          <a:solidFill>
            <a:schemeClr val="tx1"/>
          </a:solidFill>
          <a:latin typeface="+mn-lt"/>
          <a:ea typeface="+mn-ea"/>
          <a:cs typeface="+mn-cs"/>
        </a:defRPr>
      </a:lvl7pPr>
      <a:lvl8pPr marL="3197520" algn="l" defTabSz="913584" rtl="0" eaLnBrk="1" latinLnBrk="0" hangingPunct="1">
        <a:defRPr sz="1900" kern="1200">
          <a:solidFill>
            <a:schemeClr val="tx1"/>
          </a:solidFill>
          <a:latin typeface="+mn-lt"/>
          <a:ea typeface="+mn-ea"/>
          <a:cs typeface="+mn-cs"/>
        </a:defRPr>
      </a:lvl8pPr>
      <a:lvl9pPr marL="3654291" algn="l" defTabSz="91358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87246" tIns="43650" rIns="87246" bIns="43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87246" tIns="43650" rIns="87246" bIns="43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87246" tIns="43650" rIns="87246" bIns="43650" rtlCol="0" anchor="ctr"/>
          <a:lstStyle>
            <a:lvl1pPr algn="l">
              <a:defRPr sz="1600">
                <a:solidFill>
                  <a:schemeClr val="tx1">
                    <a:tint val="75000"/>
                  </a:schemeClr>
                </a:solidFill>
              </a:defRPr>
            </a:lvl1pPr>
          </a:lstStyle>
          <a:p>
            <a:pPr defTabSz="913674"/>
            <a:fld id="{2C1FC507-38D9-475E-9F8B-101E49A694FD}" type="datetimeFigureOut">
              <a:rPr lang="en-US" smtClean="0">
                <a:solidFill>
                  <a:prstClr val="black">
                    <a:tint val="75000"/>
                  </a:prstClr>
                </a:solidFill>
              </a:rPr>
              <a:pPr defTabSz="913674"/>
              <a:t>11/12/2016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87246" tIns="43650" rIns="87246" bIns="43650" rtlCol="0" anchor="ctr"/>
          <a:lstStyle>
            <a:lvl1pPr algn="ctr">
              <a:defRPr sz="1600">
                <a:solidFill>
                  <a:schemeClr val="tx1">
                    <a:tint val="75000"/>
                  </a:schemeClr>
                </a:solidFill>
              </a:defRPr>
            </a:lvl1pPr>
          </a:lstStyle>
          <a:p>
            <a:pPr defTabSz="91367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87246" tIns="43650" rIns="87246" bIns="43650" rtlCol="0" anchor="ctr"/>
          <a:lstStyle>
            <a:lvl1pPr algn="r">
              <a:defRPr sz="1600">
                <a:solidFill>
                  <a:schemeClr val="tx1">
                    <a:tint val="75000"/>
                  </a:schemeClr>
                </a:solidFill>
              </a:defRPr>
            </a:lvl1pPr>
          </a:lstStyle>
          <a:p>
            <a:pPr defTabSz="913674"/>
            <a:fld id="{3CFA702A-BB83-48A0-9376-1B4A73DA89DE}" type="slidenum">
              <a:rPr lang="en-US" smtClean="0">
                <a:solidFill>
                  <a:prstClr val="black">
                    <a:tint val="75000"/>
                  </a:prstClr>
                </a:solidFill>
              </a:rPr>
              <a:pPr defTabSz="913674"/>
              <a:t>‹#›</a:t>
            </a:fld>
            <a:endParaRPr lang="en-US">
              <a:solidFill>
                <a:prstClr val="black">
                  <a:tint val="75000"/>
                </a:prstClr>
              </a:solidFill>
            </a:endParaRPr>
          </a:p>
        </p:txBody>
      </p:sp>
    </p:spTree>
    <p:extLst>
      <p:ext uri="{BB962C8B-B14F-4D97-AF65-F5344CB8AC3E}">
        <p14:creationId xmlns:p14="http://schemas.microsoft.com/office/powerpoint/2010/main" val="4980967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157518" rtl="0" eaLnBrk="1" latinLnBrk="0" hangingPunct="1">
        <a:spcBef>
          <a:spcPct val="0"/>
        </a:spcBef>
        <a:buNone/>
        <a:defRPr sz="5900" kern="1200">
          <a:solidFill>
            <a:schemeClr val="tx1"/>
          </a:solidFill>
          <a:latin typeface="+mj-lt"/>
          <a:ea typeface="+mj-ea"/>
          <a:cs typeface="+mj-cs"/>
        </a:defRPr>
      </a:lvl1pPr>
    </p:titleStyle>
    <p:bodyStyle>
      <a:lvl1pPr marL="433653" indent="-433653" algn="l" defTabSz="1157518"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40247" indent="-362166" algn="l" defTabSz="1157518"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446958" indent="-288019" algn="l" defTabSz="11575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024903" indent="-288019" algn="l" defTabSz="11575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603178" indent="-288019" algn="l" defTabSz="11575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181767" indent="-288019" algn="l" defTabSz="11575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760269" indent="-288019" algn="l" defTabSz="11575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338866" indent="-288019" algn="l" defTabSz="11575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4917161" indent="-288019" algn="l" defTabSz="11575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157518" rtl="0" eaLnBrk="1" latinLnBrk="0" hangingPunct="1">
        <a:defRPr sz="2400" kern="1200">
          <a:solidFill>
            <a:schemeClr val="tx1"/>
          </a:solidFill>
          <a:latin typeface="+mn-lt"/>
          <a:ea typeface="+mn-ea"/>
          <a:cs typeface="+mn-cs"/>
        </a:defRPr>
      </a:lvl1pPr>
      <a:lvl2pPr marL="578650" algn="l" defTabSz="1157518" rtl="0" eaLnBrk="1" latinLnBrk="0" hangingPunct="1">
        <a:defRPr sz="2400" kern="1200">
          <a:solidFill>
            <a:schemeClr val="tx1"/>
          </a:solidFill>
          <a:latin typeface="+mn-lt"/>
          <a:ea typeface="+mn-ea"/>
          <a:cs typeface="+mn-cs"/>
        </a:defRPr>
      </a:lvl2pPr>
      <a:lvl3pPr marL="1157518" algn="l" defTabSz="1157518" rtl="0" eaLnBrk="1" latinLnBrk="0" hangingPunct="1">
        <a:defRPr sz="2400" kern="1200">
          <a:solidFill>
            <a:schemeClr val="tx1"/>
          </a:solidFill>
          <a:latin typeface="+mn-lt"/>
          <a:ea typeface="+mn-ea"/>
          <a:cs typeface="+mn-cs"/>
        </a:defRPr>
      </a:lvl3pPr>
      <a:lvl4pPr marL="1735835" algn="l" defTabSz="1157518" rtl="0" eaLnBrk="1" latinLnBrk="0" hangingPunct="1">
        <a:defRPr sz="2400" kern="1200">
          <a:solidFill>
            <a:schemeClr val="tx1"/>
          </a:solidFill>
          <a:latin typeface="+mn-lt"/>
          <a:ea typeface="+mn-ea"/>
          <a:cs typeface="+mn-cs"/>
        </a:defRPr>
      </a:lvl4pPr>
      <a:lvl5pPr marL="2314019" algn="l" defTabSz="1157518" rtl="0" eaLnBrk="1" latinLnBrk="0" hangingPunct="1">
        <a:defRPr sz="2400" kern="1200">
          <a:solidFill>
            <a:schemeClr val="tx1"/>
          </a:solidFill>
          <a:latin typeface="+mn-lt"/>
          <a:ea typeface="+mn-ea"/>
          <a:cs typeface="+mn-cs"/>
        </a:defRPr>
      </a:lvl5pPr>
      <a:lvl6pPr marL="2892610" algn="l" defTabSz="1157518" rtl="0" eaLnBrk="1" latinLnBrk="0" hangingPunct="1">
        <a:defRPr sz="2400" kern="1200">
          <a:solidFill>
            <a:schemeClr val="tx1"/>
          </a:solidFill>
          <a:latin typeface="+mn-lt"/>
          <a:ea typeface="+mn-ea"/>
          <a:cs typeface="+mn-cs"/>
        </a:defRPr>
      </a:lvl6pPr>
      <a:lvl7pPr marL="3470968" algn="l" defTabSz="1157518" rtl="0" eaLnBrk="1" latinLnBrk="0" hangingPunct="1">
        <a:defRPr sz="2400" kern="1200">
          <a:solidFill>
            <a:schemeClr val="tx1"/>
          </a:solidFill>
          <a:latin typeface="+mn-lt"/>
          <a:ea typeface="+mn-ea"/>
          <a:cs typeface="+mn-cs"/>
        </a:defRPr>
      </a:lvl7pPr>
      <a:lvl8pPr marL="4049477" algn="l" defTabSz="1157518" rtl="0" eaLnBrk="1" latinLnBrk="0" hangingPunct="1">
        <a:defRPr sz="2400" kern="1200">
          <a:solidFill>
            <a:schemeClr val="tx1"/>
          </a:solidFill>
          <a:latin typeface="+mn-lt"/>
          <a:ea typeface="+mn-ea"/>
          <a:cs typeface="+mn-cs"/>
        </a:defRPr>
      </a:lvl8pPr>
      <a:lvl9pPr marL="4628063" algn="l" defTabSz="1157518"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87266" tIns="43650" rIns="87266" bIns="43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87266" tIns="43650" rIns="87266" bIns="43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87266" tIns="43650" rIns="87266" bIns="43650" rtlCol="0" anchor="ctr"/>
          <a:lstStyle>
            <a:lvl1pPr algn="l">
              <a:defRPr sz="1600">
                <a:solidFill>
                  <a:schemeClr val="tx1">
                    <a:tint val="75000"/>
                  </a:schemeClr>
                </a:solidFill>
              </a:defRPr>
            </a:lvl1pPr>
          </a:lstStyle>
          <a:p>
            <a:pPr defTabSz="913901"/>
            <a:fld id="{2C1FC507-38D9-475E-9F8B-101E49A694FD}" type="datetimeFigureOut">
              <a:rPr lang="en-US" smtClean="0">
                <a:solidFill>
                  <a:prstClr val="black">
                    <a:tint val="75000"/>
                  </a:prstClr>
                </a:solidFill>
              </a:rPr>
              <a:pPr defTabSz="913901"/>
              <a:t>11/12/2016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87266" tIns="43650" rIns="87266" bIns="43650" rtlCol="0" anchor="ctr"/>
          <a:lstStyle>
            <a:lvl1pPr algn="ctr">
              <a:defRPr sz="1600">
                <a:solidFill>
                  <a:schemeClr val="tx1">
                    <a:tint val="75000"/>
                  </a:schemeClr>
                </a:solidFill>
              </a:defRPr>
            </a:lvl1pPr>
          </a:lstStyle>
          <a:p>
            <a:pPr defTabSz="9139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87266" tIns="43650" rIns="87266" bIns="43650" rtlCol="0" anchor="ctr"/>
          <a:lstStyle>
            <a:lvl1pPr algn="r">
              <a:defRPr sz="1600">
                <a:solidFill>
                  <a:schemeClr val="tx1">
                    <a:tint val="75000"/>
                  </a:schemeClr>
                </a:solidFill>
              </a:defRPr>
            </a:lvl1pPr>
          </a:lstStyle>
          <a:p>
            <a:pPr defTabSz="913901"/>
            <a:fld id="{3CFA702A-BB83-48A0-9376-1B4A73DA89DE}" type="slidenum">
              <a:rPr lang="en-US" smtClean="0">
                <a:solidFill>
                  <a:prstClr val="black">
                    <a:tint val="75000"/>
                  </a:prstClr>
                </a:solidFill>
              </a:rPr>
              <a:pPr defTabSz="913901"/>
              <a:t>‹#›</a:t>
            </a:fld>
            <a:endParaRPr lang="en-US">
              <a:solidFill>
                <a:prstClr val="black">
                  <a:tint val="75000"/>
                </a:prstClr>
              </a:solidFill>
            </a:endParaRPr>
          </a:p>
        </p:txBody>
      </p:sp>
    </p:spTree>
    <p:extLst>
      <p:ext uri="{BB962C8B-B14F-4D97-AF65-F5344CB8AC3E}">
        <p14:creationId xmlns:p14="http://schemas.microsoft.com/office/powerpoint/2010/main" val="12047176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157798" rtl="0" eaLnBrk="1" latinLnBrk="0" hangingPunct="1">
        <a:spcBef>
          <a:spcPct val="0"/>
        </a:spcBef>
        <a:buNone/>
        <a:defRPr sz="5900" kern="1200">
          <a:solidFill>
            <a:schemeClr val="tx1"/>
          </a:solidFill>
          <a:latin typeface="+mj-lt"/>
          <a:ea typeface="+mj-ea"/>
          <a:cs typeface="+mj-cs"/>
        </a:defRPr>
      </a:lvl1pPr>
    </p:titleStyle>
    <p:bodyStyle>
      <a:lvl1pPr marL="433760" indent="-433760" algn="l" defTabSz="1157798"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40487" indent="-362246" algn="l" defTabSz="1157798"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447318" indent="-288099" algn="l" defTabSz="115779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025409" indent="-288099" algn="l" defTabSz="115779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603818" indent="-288099" algn="l" defTabSz="115779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182567" indent="-288099" algn="l" defTabSz="115779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761209" indent="-288099" algn="l" defTabSz="115779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339946" indent="-288099" algn="l" defTabSz="115779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4918388" indent="-288099" algn="l" defTabSz="115779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157798" rtl="0" eaLnBrk="1" latinLnBrk="0" hangingPunct="1">
        <a:defRPr sz="2400" kern="1200">
          <a:solidFill>
            <a:schemeClr val="tx1"/>
          </a:solidFill>
          <a:latin typeface="+mn-lt"/>
          <a:ea typeface="+mn-ea"/>
          <a:cs typeface="+mn-cs"/>
        </a:defRPr>
      </a:lvl1pPr>
      <a:lvl2pPr marL="578790" algn="l" defTabSz="1157798" rtl="0" eaLnBrk="1" latinLnBrk="0" hangingPunct="1">
        <a:defRPr sz="2400" kern="1200">
          <a:solidFill>
            <a:schemeClr val="tx1"/>
          </a:solidFill>
          <a:latin typeface="+mn-lt"/>
          <a:ea typeface="+mn-ea"/>
          <a:cs typeface="+mn-cs"/>
        </a:defRPr>
      </a:lvl2pPr>
      <a:lvl3pPr marL="1157798" algn="l" defTabSz="1157798" rtl="0" eaLnBrk="1" latinLnBrk="0" hangingPunct="1">
        <a:defRPr sz="2400" kern="1200">
          <a:solidFill>
            <a:schemeClr val="tx1"/>
          </a:solidFill>
          <a:latin typeface="+mn-lt"/>
          <a:ea typeface="+mn-ea"/>
          <a:cs typeface="+mn-cs"/>
        </a:defRPr>
      </a:lvl3pPr>
      <a:lvl4pPr marL="1736275" algn="l" defTabSz="1157798" rtl="0" eaLnBrk="1" latinLnBrk="0" hangingPunct="1">
        <a:defRPr sz="2400" kern="1200">
          <a:solidFill>
            <a:schemeClr val="tx1"/>
          </a:solidFill>
          <a:latin typeface="+mn-lt"/>
          <a:ea typeface="+mn-ea"/>
          <a:cs typeface="+mn-cs"/>
        </a:defRPr>
      </a:lvl4pPr>
      <a:lvl5pPr marL="2314599" algn="l" defTabSz="1157798" rtl="0" eaLnBrk="1" latinLnBrk="0" hangingPunct="1">
        <a:defRPr sz="2400" kern="1200">
          <a:solidFill>
            <a:schemeClr val="tx1"/>
          </a:solidFill>
          <a:latin typeface="+mn-lt"/>
          <a:ea typeface="+mn-ea"/>
          <a:cs typeface="+mn-cs"/>
        </a:defRPr>
      </a:lvl5pPr>
      <a:lvl6pPr marL="2893330" algn="l" defTabSz="1157798" rtl="0" eaLnBrk="1" latinLnBrk="0" hangingPunct="1">
        <a:defRPr sz="2400" kern="1200">
          <a:solidFill>
            <a:schemeClr val="tx1"/>
          </a:solidFill>
          <a:latin typeface="+mn-lt"/>
          <a:ea typeface="+mn-ea"/>
          <a:cs typeface="+mn-cs"/>
        </a:defRPr>
      </a:lvl6pPr>
      <a:lvl7pPr marL="3471835" algn="l" defTabSz="1157798" rtl="0" eaLnBrk="1" latinLnBrk="0" hangingPunct="1">
        <a:defRPr sz="2400" kern="1200">
          <a:solidFill>
            <a:schemeClr val="tx1"/>
          </a:solidFill>
          <a:latin typeface="+mn-lt"/>
          <a:ea typeface="+mn-ea"/>
          <a:cs typeface="+mn-cs"/>
        </a:defRPr>
      </a:lvl7pPr>
      <a:lvl8pPr marL="4050491" algn="l" defTabSz="1157798" rtl="0" eaLnBrk="1" latinLnBrk="0" hangingPunct="1">
        <a:defRPr sz="2400" kern="1200">
          <a:solidFill>
            <a:schemeClr val="tx1"/>
          </a:solidFill>
          <a:latin typeface="+mn-lt"/>
          <a:ea typeface="+mn-ea"/>
          <a:cs typeface="+mn-cs"/>
        </a:defRPr>
      </a:lvl8pPr>
      <a:lvl9pPr marL="4629223" algn="l" defTabSz="1157798"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87284" tIns="43650" rIns="87284" bIns="43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87284" tIns="43650" rIns="87284" bIns="43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87284" tIns="43650" rIns="87284" bIns="43650" rtlCol="0" anchor="ctr"/>
          <a:lstStyle>
            <a:lvl1pPr algn="l">
              <a:defRPr sz="1600">
                <a:solidFill>
                  <a:schemeClr val="tx1">
                    <a:tint val="75000"/>
                  </a:schemeClr>
                </a:solidFill>
              </a:defRPr>
            </a:lvl1pPr>
          </a:lstStyle>
          <a:p>
            <a:pPr defTabSz="914105"/>
            <a:fld id="{2C1FC507-38D9-475E-9F8B-101E49A694FD}" type="datetimeFigureOut">
              <a:rPr lang="en-US" smtClean="0">
                <a:solidFill>
                  <a:prstClr val="black">
                    <a:tint val="75000"/>
                  </a:prstClr>
                </a:solidFill>
              </a:rPr>
              <a:pPr defTabSz="914105"/>
              <a:t>11/12/2016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87284" tIns="43650" rIns="87284" bIns="43650" rtlCol="0" anchor="ctr"/>
          <a:lstStyle>
            <a:lvl1pPr algn="ctr">
              <a:defRPr sz="1600">
                <a:solidFill>
                  <a:schemeClr val="tx1">
                    <a:tint val="75000"/>
                  </a:schemeClr>
                </a:solidFill>
              </a:defRPr>
            </a:lvl1pPr>
          </a:lstStyle>
          <a:p>
            <a:pPr defTabSz="91410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87284" tIns="43650" rIns="87284" bIns="43650" rtlCol="0" anchor="ctr"/>
          <a:lstStyle>
            <a:lvl1pPr algn="r">
              <a:defRPr sz="1600">
                <a:solidFill>
                  <a:schemeClr val="tx1">
                    <a:tint val="75000"/>
                  </a:schemeClr>
                </a:solidFill>
              </a:defRPr>
            </a:lvl1pPr>
          </a:lstStyle>
          <a:p>
            <a:pPr defTabSz="914105"/>
            <a:fld id="{3CFA702A-BB83-48A0-9376-1B4A73DA89DE}" type="slidenum">
              <a:rPr lang="en-US" smtClean="0">
                <a:solidFill>
                  <a:prstClr val="black">
                    <a:tint val="75000"/>
                  </a:prstClr>
                </a:solidFill>
              </a:rPr>
              <a:pPr defTabSz="914105"/>
              <a:t>‹#›</a:t>
            </a:fld>
            <a:endParaRPr lang="en-US">
              <a:solidFill>
                <a:prstClr val="black">
                  <a:tint val="75000"/>
                </a:prstClr>
              </a:solidFill>
            </a:endParaRPr>
          </a:p>
        </p:txBody>
      </p:sp>
    </p:spTree>
    <p:extLst>
      <p:ext uri="{BB962C8B-B14F-4D97-AF65-F5344CB8AC3E}">
        <p14:creationId xmlns:p14="http://schemas.microsoft.com/office/powerpoint/2010/main" val="199650446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1158050" rtl="0" eaLnBrk="1" latinLnBrk="0" hangingPunct="1">
        <a:spcBef>
          <a:spcPct val="0"/>
        </a:spcBef>
        <a:buNone/>
        <a:defRPr sz="5900" kern="1200">
          <a:solidFill>
            <a:schemeClr val="tx1"/>
          </a:solidFill>
          <a:latin typeface="+mj-lt"/>
          <a:ea typeface="+mj-ea"/>
          <a:cs typeface="+mj-cs"/>
        </a:defRPr>
      </a:lvl1pPr>
    </p:titleStyle>
    <p:bodyStyle>
      <a:lvl1pPr marL="433856" indent="-433856" algn="l" defTabSz="115805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40703" indent="-362318" algn="l" defTabSz="115805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447642" indent="-288171" algn="l" defTabSz="11580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025865" indent="-288171" algn="l" defTabSz="11580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604394" indent="-288171" algn="l" defTabSz="11580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183287" indent="-288171" algn="l" defTabSz="11580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762055" indent="-288171" algn="l" defTabSz="11580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340918" indent="-288171" algn="l" defTabSz="11580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4919492" indent="-288171" algn="l" defTabSz="11580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158050" rtl="0" eaLnBrk="1" latinLnBrk="0" hangingPunct="1">
        <a:defRPr sz="2400" kern="1200">
          <a:solidFill>
            <a:schemeClr val="tx1"/>
          </a:solidFill>
          <a:latin typeface="+mn-lt"/>
          <a:ea typeface="+mn-ea"/>
          <a:cs typeface="+mn-cs"/>
        </a:defRPr>
      </a:lvl1pPr>
      <a:lvl2pPr marL="578916" algn="l" defTabSz="1158050" rtl="0" eaLnBrk="1" latinLnBrk="0" hangingPunct="1">
        <a:defRPr sz="2400" kern="1200">
          <a:solidFill>
            <a:schemeClr val="tx1"/>
          </a:solidFill>
          <a:latin typeface="+mn-lt"/>
          <a:ea typeface="+mn-ea"/>
          <a:cs typeface="+mn-cs"/>
        </a:defRPr>
      </a:lvl2pPr>
      <a:lvl3pPr marL="1158050" algn="l" defTabSz="1158050" rtl="0" eaLnBrk="1" latinLnBrk="0" hangingPunct="1">
        <a:defRPr sz="2400" kern="1200">
          <a:solidFill>
            <a:schemeClr val="tx1"/>
          </a:solidFill>
          <a:latin typeface="+mn-lt"/>
          <a:ea typeface="+mn-ea"/>
          <a:cs typeface="+mn-cs"/>
        </a:defRPr>
      </a:lvl3pPr>
      <a:lvl4pPr marL="1736671" algn="l" defTabSz="1158050" rtl="0" eaLnBrk="1" latinLnBrk="0" hangingPunct="1">
        <a:defRPr sz="2400" kern="1200">
          <a:solidFill>
            <a:schemeClr val="tx1"/>
          </a:solidFill>
          <a:latin typeface="+mn-lt"/>
          <a:ea typeface="+mn-ea"/>
          <a:cs typeface="+mn-cs"/>
        </a:defRPr>
      </a:lvl4pPr>
      <a:lvl5pPr marL="2315121" algn="l" defTabSz="1158050" rtl="0" eaLnBrk="1" latinLnBrk="0" hangingPunct="1">
        <a:defRPr sz="2400" kern="1200">
          <a:solidFill>
            <a:schemeClr val="tx1"/>
          </a:solidFill>
          <a:latin typeface="+mn-lt"/>
          <a:ea typeface="+mn-ea"/>
          <a:cs typeface="+mn-cs"/>
        </a:defRPr>
      </a:lvl5pPr>
      <a:lvl6pPr marL="2893978" algn="l" defTabSz="1158050" rtl="0" eaLnBrk="1" latinLnBrk="0" hangingPunct="1">
        <a:defRPr sz="2400" kern="1200">
          <a:solidFill>
            <a:schemeClr val="tx1"/>
          </a:solidFill>
          <a:latin typeface="+mn-lt"/>
          <a:ea typeface="+mn-ea"/>
          <a:cs typeface="+mn-cs"/>
        </a:defRPr>
      </a:lvl6pPr>
      <a:lvl7pPr marL="3472615" algn="l" defTabSz="1158050" rtl="0" eaLnBrk="1" latinLnBrk="0" hangingPunct="1">
        <a:defRPr sz="2400" kern="1200">
          <a:solidFill>
            <a:schemeClr val="tx1"/>
          </a:solidFill>
          <a:latin typeface="+mn-lt"/>
          <a:ea typeface="+mn-ea"/>
          <a:cs typeface="+mn-cs"/>
        </a:defRPr>
      </a:lvl7pPr>
      <a:lvl8pPr marL="4051403" algn="l" defTabSz="1158050" rtl="0" eaLnBrk="1" latinLnBrk="0" hangingPunct="1">
        <a:defRPr sz="2400" kern="1200">
          <a:solidFill>
            <a:schemeClr val="tx1"/>
          </a:solidFill>
          <a:latin typeface="+mn-lt"/>
          <a:ea typeface="+mn-ea"/>
          <a:cs typeface="+mn-cs"/>
        </a:defRPr>
      </a:lvl8pPr>
      <a:lvl9pPr marL="4630267" algn="l" defTabSz="115805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87300" tIns="43650" rIns="87300" bIns="43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87300" tIns="43650" rIns="87300" bIns="43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87300" tIns="43650" rIns="87300" bIns="43650" rtlCol="0" anchor="ctr"/>
          <a:lstStyle>
            <a:lvl1pPr algn="l">
              <a:defRPr sz="1600">
                <a:solidFill>
                  <a:schemeClr val="tx1">
                    <a:tint val="75000"/>
                  </a:schemeClr>
                </a:solidFill>
              </a:defRPr>
            </a:lvl1pPr>
          </a:lstStyle>
          <a:p>
            <a:pPr defTabSz="914286"/>
            <a:fld id="{2C1FC507-38D9-475E-9F8B-101E49A694FD}" type="datetimeFigureOut">
              <a:rPr lang="en-US" smtClean="0">
                <a:solidFill>
                  <a:prstClr val="black">
                    <a:tint val="75000"/>
                  </a:prstClr>
                </a:solidFill>
              </a:rPr>
              <a:pPr defTabSz="914286"/>
              <a:t>11/12/2016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87300" tIns="43650" rIns="87300" bIns="43650" rtlCol="0" anchor="ctr"/>
          <a:lstStyle>
            <a:lvl1pPr algn="ctr">
              <a:defRPr sz="1600">
                <a:solidFill>
                  <a:schemeClr val="tx1">
                    <a:tint val="75000"/>
                  </a:schemeClr>
                </a:solidFill>
              </a:defRPr>
            </a:lvl1pPr>
          </a:lstStyle>
          <a:p>
            <a:pPr defTabSz="91428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87300" tIns="43650" rIns="87300" bIns="43650" rtlCol="0" anchor="ctr"/>
          <a:lstStyle>
            <a:lvl1pPr algn="r">
              <a:defRPr sz="1600">
                <a:solidFill>
                  <a:schemeClr val="tx1">
                    <a:tint val="75000"/>
                  </a:schemeClr>
                </a:solidFill>
              </a:defRPr>
            </a:lvl1pPr>
          </a:lstStyle>
          <a:p>
            <a:pPr defTabSz="914286"/>
            <a:fld id="{3CFA702A-BB83-48A0-9376-1B4A73DA89DE}"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161045493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1158274" rtl="0" eaLnBrk="1" latinLnBrk="0" hangingPunct="1">
        <a:spcBef>
          <a:spcPct val="0"/>
        </a:spcBef>
        <a:buNone/>
        <a:defRPr sz="5900" kern="1200">
          <a:solidFill>
            <a:schemeClr val="tx1"/>
          </a:solidFill>
          <a:latin typeface="+mj-lt"/>
          <a:ea typeface="+mj-ea"/>
          <a:cs typeface="+mj-cs"/>
        </a:defRPr>
      </a:lvl1pPr>
    </p:titleStyle>
    <p:bodyStyle>
      <a:lvl1pPr marL="433941" indent="-433941" algn="l" defTabSz="1158274"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40895" indent="-362382" algn="l" defTabSz="115827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447930" indent="-288235" algn="l" defTabSz="115827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026271" indent="-288235" algn="l" defTabSz="115827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604906" indent="-288235" algn="l" defTabSz="115827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183927" indent="-288235" algn="l" defTabSz="115827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762807" indent="-288235" algn="l" defTabSz="115827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341782" indent="-288235" algn="l" defTabSz="115827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4920473" indent="-288235" algn="l" defTabSz="115827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158274" rtl="0" eaLnBrk="1" latinLnBrk="0" hangingPunct="1">
        <a:defRPr sz="2400" kern="1200">
          <a:solidFill>
            <a:schemeClr val="tx1"/>
          </a:solidFill>
          <a:latin typeface="+mn-lt"/>
          <a:ea typeface="+mn-ea"/>
          <a:cs typeface="+mn-cs"/>
        </a:defRPr>
      </a:lvl1pPr>
      <a:lvl2pPr marL="579028" algn="l" defTabSz="1158274" rtl="0" eaLnBrk="1" latinLnBrk="0" hangingPunct="1">
        <a:defRPr sz="2400" kern="1200">
          <a:solidFill>
            <a:schemeClr val="tx1"/>
          </a:solidFill>
          <a:latin typeface="+mn-lt"/>
          <a:ea typeface="+mn-ea"/>
          <a:cs typeface="+mn-cs"/>
        </a:defRPr>
      </a:lvl2pPr>
      <a:lvl3pPr marL="1158274" algn="l" defTabSz="1158274" rtl="0" eaLnBrk="1" latinLnBrk="0" hangingPunct="1">
        <a:defRPr sz="2400" kern="1200">
          <a:solidFill>
            <a:schemeClr val="tx1"/>
          </a:solidFill>
          <a:latin typeface="+mn-lt"/>
          <a:ea typeface="+mn-ea"/>
          <a:cs typeface="+mn-cs"/>
        </a:defRPr>
      </a:lvl3pPr>
      <a:lvl4pPr marL="1737023" algn="l" defTabSz="1158274" rtl="0" eaLnBrk="1" latinLnBrk="0" hangingPunct="1">
        <a:defRPr sz="2400" kern="1200">
          <a:solidFill>
            <a:schemeClr val="tx1"/>
          </a:solidFill>
          <a:latin typeface="+mn-lt"/>
          <a:ea typeface="+mn-ea"/>
          <a:cs typeface="+mn-cs"/>
        </a:defRPr>
      </a:lvl4pPr>
      <a:lvl5pPr marL="2315585" algn="l" defTabSz="1158274" rtl="0" eaLnBrk="1" latinLnBrk="0" hangingPunct="1">
        <a:defRPr sz="2400" kern="1200">
          <a:solidFill>
            <a:schemeClr val="tx1"/>
          </a:solidFill>
          <a:latin typeface="+mn-lt"/>
          <a:ea typeface="+mn-ea"/>
          <a:cs typeface="+mn-cs"/>
        </a:defRPr>
      </a:lvl5pPr>
      <a:lvl6pPr marL="2894554" algn="l" defTabSz="1158274" rtl="0" eaLnBrk="1" latinLnBrk="0" hangingPunct="1">
        <a:defRPr sz="2400" kern="1200">
          <a:solidFill>
            <a:schemeClr val="tx1"/>
          </a:solidFill>
          <a:latin typeface="+mn-lt"/>
          <a:ea typeface="+mn-ea"/>
          <a:cs typeface="+mn-cs"/>
        </a:defRPr>
      </a:lvl6pPr>
      <a:lvl7pPr marL="3473308" algn="l" defTabSz="1158274" rtl="0" eaLnBrk="1" latinLnBrk="0" hangingPunct="1">
        <a:defRPr sz="2400" kern="1200">
          <a:solidFill>
            <a:schemeClr val="tx1"/>
          </a:solidFill>
          <a:latin typeface="+mn-lt"/>
          <a:ea typeface="+mn-ea"/>
          <a:cs typeface="+mn-cs"/>
        </a:defRPr>
      </a:lvl7pPr>
      <a:lvl8pPr marL="4052213" algn="l" defTabSz="1158274" rtl="0" eaLnBrk="1" latinLnBrk="0" hangingPunct="1">
        <a:defRPr sz="2400" kern="1200">
          <a:solidFill>
            <a:schemeClr val="tx1"/>
          </a:solidFill>
          <a:latin typeface="+mn-lt"/>
          <a:ea typeface="+mn-ea"/>
          <a:cs typeface="+mn-cs"/>
        </a:defRPr>
      </a:lvl8pPr>
      <a:lvl9pPr marL="4631195" algn="l" defTabSz="1158274"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58" tIns="45718" rIns="91358" bIns="45718"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9"/>
          </a:xfrm>
          <a:prstGeom prst="rect">
            <a:avLst/>
          </a:prstGeom>
        </p:spPr>
        <p:txBody>
          <a:bodyPr vert="horz" lIns="91358" tIns="45718" rIns="91358"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358" tIns="45718" rIns="91358" bIns="45718" rtlCol="0" anchor="ctr"/>
          <a:lstStyle>
            <a:lvl1pPr algn="l">
              <a:defRPr sz="1200">
                <a:solidFill>
                  <a:schemeClr val="tx1">
                    <a:tint val="75000"/>
                  </a:schemeClr>
                </a:solidFill>
              </a:defRPr>
            </a:lvl1pPr>
          </a:lstStyle>
          <a:p>
            <a:pPr defTabSz="913470"/>
            <a:fld id="{CA593D96-894A-43B7-9913-97D40CEF8367}" type="datetimeFigureOut">
              <a:rPr lang="en-GB" smtClean="0">
                <a:solidFill>
                  <a:prstClr val="black">
                    <a:tint val="75000"/>
                  </a:prstClr>
                </a:solidFill>
              </a:rPr>
              <a:pPr defTabSz="913470"/>
              <a:t>12/11/2016</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58" tIns="45718" rIns="91358" bIns="45718" rtlCol="0" anchor="ctr"/>
          <a:lstStyle>
            <a:lvl1pPr algn="ctr">
              <a:defRPr sz="1200">
                <a:solidFill>
                  <a:schemeClr val="tx1">
                    <a:tint val="75000"/>
                  </a:schemeClr>
                </a:solidFill>
              </a:defRPr>
            </a:lvl1pPr>
          </a:lstStyle>
          <a:p>
            <a:pPr defTabSz="91347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58" tIns="45718" rIns="91358" bIns="45718" rtlCol="0" anchor="ctr"/>
          <a:lstStyle>
            <a:lvl1pPr algn="r">
              <a:defRPr sz="1200">
                <a:solidFill>
                  <a:schemeClr val="tx1">
                    <a:tint val="75000"/>
                  </a:schemeClr>
                </a:solidFill>
              </a:defRPr>
            </a:lvl1pPr>
          </a:lstStyle>
          <a:p>
            <a:pPr defTabSz="913470"/>
            <a:fld id="{C11B2F66-A9DB-499E-BCAF-C4DCD1EB84A0}" type="slidenum">
              <a:rPr lang="en-GB" smtClean="0">
                <a:solidFill>
                  <a:prstClr val="black">
                    <a:tint val="75000"/>
                  </a:prstClr>
                </a:solidFill>
              </a:rPr>
              <a:pPr defTabSz="913470"/>
              <a:t>‹#›</a:t>
            </a:fld>
            <a:endParaRPr lang="en-GB">
              <a:solidFill>
                <a:prstClr val="black">
                  <a:tint val="75000"/>
                </a:prstClr>
              </a:solidFill>
            </a:endParaRPr>
          </a:p>
        </p:txBody>
      </p:sp>
    </p:spTree>
    <p:extLst>
      <p:ext uri="{BB962C8B-B14F-4D97-AF65-F5344CB8AC3E}">
        <p14:creationId xmlns:p14="http://schemas.microsoft.com/office/powerpoint/2010/main" val="281939092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34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1" indent="-228381" algn="l" defTabSz="91347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42" indent="-228381" algn="l" defTabSz="9134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50" indent="-228381" algn="l" defTabSz="9134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60"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7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03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766"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50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262"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68" tIns="45718" rIns="91368"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68" tIns="45718" rIns="91368"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368" tIns="45718" rIns="91368" bIns="45718" rtlCol="0" anchor="ctr"/>
          <a:lstStyle>
            <a:lvl1pPr algn="l">
              <a:defRPr sz="1200">
                <a:solidFill>
                  <a:schemeClr val="tx1">
                    <a:tint val="75000"/>
                  </a:schemeClr>
                </a:solidFill>
              </a:defRPr>
            </a:lvl1pPr>
          </a:lstStyle>
          <a:p>
            <a:fld id="{C7314885-AC97-694B-9BB4-80FE4A5C8E14}"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68" tIns="45718" rIns="91368"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68" tIns="45718" rIns="91368" bIns="45718" rtlCol="0" anchor="ctr"/>
          <a:lstStyle>
            <a:lvl1pPr algn="r">
              <a:defRPr sz="1200">
                <a:solidFill>
                  <a:schemeClr val="tx1">
                    <a:tint val="75000"/>
                  </a:schemeClr>
                </a:solidFill>
              </a:defRPr>
            </a:lvl1pPr>
          </a:lstStyle>
          <a:p>
            <a:fld id="{7600A6FF-FEA4-AF49-B01D-BF4DD1B49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02483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358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08" indent="-228408" algn="l" defTabSz="91358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222" indent="-228408" algn="l" defTabSz="91358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990" indent="-228408" algn="l" defTabSz="91358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8760"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5531"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2344"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9136"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5928"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2742" indent="-228408" algn="l" defTabSz="91358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584" rtl="0" eaLnBrk="1" latinLnBrk="0" hangingPunct="1">
        <a:defRPr sz="1900" kern="1200">
          <a:solidFill>
            <a:schemeClr val="tx1"/>
          </a:solidFill>
          <a:latin typeface="+mn-lt"/>
          <a:ea typeface="+mn-ea"/>
          <a:cs typeface="+mn-cs"/>
        </a:defRPr>
      </a:lvl1pPr>
      <a:lvl2pPr marL="456771" algn="l" defTabSz="913584" rtl="0" eaLnBrk="1" latinLnBrk="0" hangingPunct="1">
        <a:defRPr sz="1900" kern="1200">
          <a:solidFill>
            <a:schemeClr val="tx1"/>
          </a:solidFill>
          <a:latin typeface="+mn-lt"/>
          <a:ea typeface="+mn-ea"/>
          <a:cs typeface="+mn-cs"/>
        </a:defRPr>
      </a:lvl2pPr>
      <a:lvl3pPr marL="913584" algn="l" defTabSz="913584" rtl="0" eaLnBrk="1" latinLnBrk="0" hangingPunct="1">
        <a:defRPr sz="1900" kern="1200">
          <a:solidFill>
            <a:schemeClr val="tx1"/>
          </a:solidFill>
          <a:latin typeface="+mn-lt"/>
          <a:ea typeface="+mn-ea"/>
          <a:cs typeface="+mn-cs"/>
        </a:defRPr>
      </a:lvl3pPr>
      <a:lvl4pPr marL="1370376" algn="l" defTabSz="913584" rtl="0" eaLnBrk="1" latinLnBrk="0" hangingPunct="1">
        <a:defRPr sz="1900" kern="1200">
          <a:solidFill>
            <a:schemeClr val="tx1"/>
          </a:solidFill>
          <a:latin typeface="+mn-lt"/>
          <a:ea typeface="+mn-ea"/>
          <a:cs typeface="+mn-cs"/>
        </a:defRPr>
      </a:lvl4pPr>
      <a:lvl5pPr marL="1827168" algn="l" defTabSz="913584" rtl="0" eaLnBrk="1" latinLnBrk="0" hangingPunct="1">
        <a:defRPr sz="1900" kern="1200">
          <a:solidFill>
            <a:schemeClr val="tx1"/>
          </a:solidFill>
          <a:latin typeface="+mn-lt"/>
          <a:ea typeface="+mn-ea"/>
          <a:cs typeface="+mn-cs"/>
        </a:defRPr>
      </a:lvl5pPr>
      <a:lvl6pPr marL="2283982" algn="l" defTabSz="913584" rtl="0" eaLnBrk="1" latinLnBrk="0" hangingPunct="1">
        <a:defRPr sz="1900" kern="1200">
          <a:solidFill>
            <a:schemeClr val="tx1"/>
          </a:solidFill>
          <a:latin typeface="+mn-lt"/>
          <a:ea typeface="+mn-ea"/>
          <a:cs typeface="+mn-cs"/>
        </a:defRPr>
      </a:lvl6pPr>
      <a:lvl7pPr marL="2740750" algn="l" defTabSz="913584" rtl="0" eaLnBrk="1" latinLnBrk="0" hangingPunct="1">
        <a:defRPr sz="1900" kern="1200">
          <a:solidFill>
            <a:schemeClr val="tx1"/>
          </a:solidFill>
          <a:latin typeface="+mn-lt"/>
          <a:ea typeface="+mn-ea"/>
          <a:cs typeface="+mn-cs"/>
        </a:defRPr>
      </a:lvl7pPr>
      <a:lvl8pPr marL="3197520" algn="l" defTabSz="913584" rtl="0" eaLnBrk="1" latinLnBrk="0" hangingPunct="1">
        <a:defRPr sz="1900" kern="1200">
          <a:solidFill>
            <a:schemeClr val="tx1"/>
          </a:solidFill>
          <a:latin typeface="+mn-lt"/>
          <a:ea typeface="+mn-ea"/>
          <a:cs typeface="+mn-cs"/>
        </a:defRPr>
      </a:lvl8pPr>
      <a:lvl9pPr marL="3654291" algn="l" defTabSz="91358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emf"/><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9.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chart" Target="../charts/char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91.xml"/><Relationship Id="rId5" Type="http://schemas.openxmlformats.org/officeDocument/2006/relationships/image" Target="../media/image20.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28.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30.png"/><Relationship Id="rId9"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30.png"/><Relationship Id="rId9"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38.jpe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p:cNvSpPr txBox="1"/>
          <p:nvPr/>
        </p:nvSpPr>
        <p:spPr>
          <a:xfrm>
            <a:off x="52" y="37600"/>
            <a:ext cx="12191999" cy="1723549"/>
          </a:xfrm>
          <a:prstGeom prst="rect">
            <a:avLst/>
          </a:prstGeom>
          <a:noFill/>
        </p:spPr>
        <p:txBody>
          <a:bodyPr wrap="square" lIns="121786" tIns="60893" rIns="121786" bIns="60893" rtlCol="0">
            <a:spAutoFit/>
          </a:bodyPr>
          <a:lstStyle/>
          <a:p>
            <a:pPr algn="ctr" defTabSz="608803"/>
            <a:r>
              <a:rPr lang="en-US" altLang="zh-TW" sz="6100" dirty="0">
                <a:solidFill>
                  <a:srgbClr val="003300"/>
                </a:solidFill>
                <a:ea typeface="華康儷中黑" panose="020B0509000000000000" pitchFamily="49" charset="-120"/>
              </a:rPr>
              <a:t>Isotonix</a:t>
            </a:r>
            <a:r>
              <a:rPr lang="en-US" altLang="zh-TW" sz="6100" dirty="0">
                <a:solidFill>
                  <a:srgbClr val="003300"/>
                </a:solidFill>
                <a:latin typeface="Calibri"/>
                <a:ea typeface="華康儷中黑" panose="020B0509000000000000" pitchFamily="49" charset="-120"/>
              </a:rPr>
              <a:t>®</a:t>
            </a:r>
            <a:r>
              <a:rPr lang="zh-TW" altLang="en-US" sz="6100" dirty="0">
                <a:solidFill>
                  <a:srgbClr val="003300"/>
                </a:solidFill>
                <a:ea typeface="華康儷中黑" panose="020B0509000000000000" pitchFamily="49" charset="-120"/>
              </a:rPr>
              <a:t>及新產品巡禮</a:t>
            </a:r>
          </a:p>
          <a:p>
            <a:pPr algn="ctr" defTabSz="608803"/>
            <a:r>
              <a:rPr lang="en-US" altLang="zh-TW" sz="4300" dirty="0">
                <a:solidFill>
                  <a:srgbClr val="003300"/>
                </a:solidFill>
                <a:ea typeface="華康儷中黑" panose="020B0509000000000000" pitchFamily="49" charset="-120"/>
              </a:rPr>
              <a:t>Isotonix</a:t>
            </a:r>
            <a:r>
              <a:rPr lang="en-US" altLang="zh-TW" sz="4300" dirty="0">
                <a:solidFill>
                  <a:srgbClr val="003300"/>
                </a:solidFill>
                <a:latin typeface="Calibri"/>
                <a:ea typeface="華康儷中黑" panose="020B0509000000000000" pitchFamily="49" charset="-120"/>
              </a:rPr>
              <a:t>® &amp; </a:t>
            </a:r>
            <a:r>
              <a:rPr lang="en-US" altLang="zh-TW" sz="4300" dirty="0">
                <a:solidFill>
                  <a:srgbClr val="003300"/>
                </a:solidFill>
                <a:ea typeface="華康儷中黑" panose="020B0509000000000000" pitchFamily="49" charset="-120"/>
              </a:rPr>
              <a:t>New Products Spotlight</a:t>
            </a:r>
            <a:endParaRPr lang="en-US" sz="4300" dirty="0">
              <a:solidFill>
                <a:srgbClr val="003300"/>
              </a:solidFill>
              <a:ea typeface="華康儷中黑" panose="020B0509000000000000" pitchFamily="49" charset="-120"/>
            </a:endParaRPr>
          </a:p>
        </p:txBody>
      </p:sp>
      <p:pic>
        <p:nvPicPr>
          <p:cNvPr id="21" name="Picture 3" descr="O:\Product_SC\Communications\Graphics\Speakers Photo\Corporate\EmmyYeung_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65203" y="1997200"/>
            <a:ext cx="3695700" cy="3771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2" name="Text Box 6"/>
          <p:cNvSpPr txBox="1">
            <a:spLocks noChangeArrowheads="1"/>
          </p:cNvSpPr>
          <p:nvPr/>
        </p:nvSpPr>
        <p:spPr bwMode="auto">
          <a:xfrm>
            <a:off x="4250321" y="3236844"/>
            <a:ext cx="7871789" cy="1692717"/>
          </a:xfrm>
          <a:prstGeom prst="rect">
            <a:avLst/>
          </a:prstGeom>
          <a:noFill/>
          <a:ln w="9525">
            <a:noFill/>
            <a:miter lim="800000"/>
            <a:headEnd/>
            <a:tailEnd/>
          </a:ln>
          <a:effectLst/>
        </p:spPr>
        <p:txBody>
          <a:bodyPr wrap="square" lIns="121741" tIns="60870" rIns="121741" bIns="60870">
            <a:spAutoFit/>
          </a:bodyPr>
          <a:lstStyle/>
          <a:p>
            <a:pPr algn="ctr" defTabSz="1217190">
              <a:spcBef>
                <a:spcPts val="1600"/>
              </a:spcBef>
              <a:defRPr/>
            </a:pPr>
            <a:r>
              <a:rPr lang="zh-TW" altLang="en-US" sz="5900" dirty="0">
                <a:solidFill>
                  <a:srgbClr val="003300"/>
                </a:solidFill>
                <a:ea typeface="微軟正黑體" panose="020B0604030504040204" pitchFamily="34" charset="-120"/>
                <a:cs typeface="Heiti TC Light"/>
              </a:rPr>
              <a:t>產品拓展經理</a:t>
            </a:r>
            <a:r>
              <a:rPr lang="en-US" altLang="zh-TW" sz="5900" dirty="0">
                <a:solidFill>
                  <a:srgbClr val="003300"/>
                </a:solidFill>
                <a:ea typeface="微軟正黑體" panose="020B0604030504040204" pitchFamily="34" charset="-120"/>
                <a:cs typeface="Heiti TC Light"/>
              </a:rPr>
              <a:t/>
            </a:r>
            <a:br>
              <a:rPr lang="en-US" altLang="zh-TW" sz="5900" dirty="0">
                <a:solidFill>
                  <a:srgbClr val="003300"/>
                </a:solidFill>
                <a:ea typeface="微軟正黑體" panose="020B0604030504040204" pitchFamily="34" charset="-120"/>
                <a:cs typeface="Heiti TC Light"/>
              </a:rPr>
            </a:br>
            <a:r>
              <a:rPr lang="en-US" altLang="zh-TW" sz="4300" dirty="0">
                <a:solidFill>
                  <a:srgbClr val="003300"/>
                </a:solidFill>
                <a:ea typeface="微軟正黑體" panose="020B0604030504040204" pitchFamily="34" charset="-120"/>
                <a:cs typeface="Heiti TC Light"/>
              </a:rPr>
              <a:t>Product Manager</a:t>
            </a:r>
            <a:endParaRPr lang="en-US" sz="4300" b="1" dirty="0">
              <a:solidFill>
                <a:srgbClr val="003300"/>
              </a:solidFill>
              <a:ea typeface="微軟正黑體" panose="020B0604030504040204" pitchFamily="34" charset="-120"/>
              <a:cs typeface="Heiti TC Light"/>
            </a:endParaRPr>
          </a:p>
        </p:txBody>
      </p:sp>
      <p:sp>
        <p:nvSpPr>
          <p:cNvPr id="23" name="Text Box 6"/>
          <p:cNvSpPr txBox="1">
            <a:spLocks noChangeArrowheads="1"/>
          </p:cNvSpPr>
          <p:nvPr/>
        </p:nvSpPr>
        <p:spPr bwMode="auto">
          <a:xfrm>
            <a:off x="3936494" y="2289135"/>
            <a:ext cx="8499625" cy="1107996"/>
          </a:xfrm>
          <a:prstGeom prst="rect">
            <a:avLst/>
          </a:prstGeom>
          <a:noFill/>
          <a:ln w="9525">
            <a:noFill/>
            <a:miter lim="800000"/>
            <a:headEnd/>
            <a:tailEnd/>
          </a:ln>
          <a:effectLst/>
        </p:spPr>
        <p:txBody>
          <a:bodyPr wrap="square" lIns="121741" tIns="60870" rIns="121741" bIns="60870">
            <a:spAutoFit/>
          </a:bodyPr>
          <a:lstStyle/>
          <a:p>
            <a:pPr algn="ctr" defTabSz="1217190">
              <a:spcBef>
                <a:spcPct val="50000"/>
              </a:spcBef>
              <a:defRPr/>
            </a:pPr>
            <a:r>
              <a:rPr lang="en-US" sz="6400" b="1" dirty="0">
                <a:solidFill>
                  <a:srgbClr val="33CCFF"/>
                </a:solidFill>
                <a:ea typeface="Heiti TC Light"/>
                <a:cs typeface="Heiti TC Light"/>
              </a:rPr>
              <a:t>Emmy Yeung</a:t>
            </a:r>
          </a:p>
        </p:txBody>
      </p:sp>
      <p:sp>
        <p:nvSpPr>
          <p:cNvPr id="9" name="TextBox 16"/>
          <p:cNvSpPr txBox="1"/>
          <p:nvPr/>
        </p:nvSpPr>
        <p:spPr>
          <a:xfrm>
            <a:off x="578454" y="6538207"/>
            <a:ext cx="10775346" cy="246221"/>
          </a:xfrm>
          <a:prstGeom prst="rect">
            <a:avLst/>
          </a:prstGeom>
          <a:noFill/>
        </p:spPr>
        <p:txBody>
          <a:bodyPr wrap="square" rtlCol="0">
            <a:spAutoFit/>
          </a:bodyPr>
          <a:lst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a:lstStyle>
          <a:p>
            <a:r>
              <a:rPr lang="zh-TW" altLang="en-US" sz="500" dirty="0">
                <a:solidFill>
                  <a:srgbClr val="003366"/>
                </a:solidFill>
                <a:ea typeface="Apple LiGothic" pitchFamily="2" charset="-120"/>
                <a:cs typeface="Heiti TC Light"/>
              </a:rPr>
              <a:t>本簡報中提到的收入等級純屬舉例說明，無意代表美安香</a:t>
            </a:r>
            <a:r>
              <a:rPr lang="zh-TW" altLang="en-US" sz="500" dirty="0" smtClean="0">
                <a:solidFill>
                  <a:srgbClr val="003366"/>
                </a:solidFill>
                <a:ea typeface="Apple LiGothic" pitchFamily="2" charset="-120"/>
                <a:cs typeface="Heiti TC Light"/>
              </a:rPr>
              <a:t>港超連鎖™店主的</a:t>
            </a:r>
            <a:r>
              <a:rPr lang="zh-TW" altLang="en-US" sz="500" dirty="0">
                <a:solidFill>
                  <a:srgbClr val="003366"/>
                </a:solidFill>
                <a:ea typeface="Apple LiGothic" pitchFamily="2" charset="-120"/>
                <a:cs typeface="Heiti TC Light"/>
              </a:rPr>
              <a:t>一般收入，也無意表示任何超連</a:t>
            </a:r>
            <a:r>
              <a:rPr lang="zh-TW" altLang="en-US" sz="500" dirty="0" smtClean="0">
                <a:solidFill>
                  <a:srgbClr val="003366"/>
                </a:solidFill>
                <a:ea typeface="Apple LiGothic" pitchFamily="2" charset="-120"/>
                <a:cs typeface="Heiti TC Light"/>
              </a:rPr>
              <a:t>鎖™店</a:t>
            </a:r>
            <a:r>
              <a:rPr lang="zh-TW" altLang="en-US" sz="500" dirty="0">
                <a:solidFill>
                  <a:srgbClr val="003366"/>
                </a:solidFill>
                <a:ea typeface="Apple LiGothic" pitchFamily="2" charset="-120"/>
                <a:cs typeface="Heiti TC Light"/>
              </a:rPr>
              <a:t>主皆可賺取同等收入。美安香港超連</a:t>
            </a:r>
            <a:r>
              <a:rPr lang="zh-TW" altLang="en-US" sz="500" dirty="0" smtClean="0">
                <a:solidFill>
                  <a:srgbClr val="003366"/>
                </a:solidFill>
                <a:ea typeface="Apple LiGothic" pitchFamily="2" charset="-120"/>
                <a:cs typeface="Heiti TC Light"/>
              </a:rPr>
              <a:t>鎖™店</a:t>
            </a:r>
            <a:r>
              <a:rPr lang="zh-TW" altLang="en-US" sz="500" dirty="0">
                <a:solidFill>
                  <a:srgbClr val="003366"/>
                </a:solidFill>
                <a:ea typeface="Apple LiGothic" pitchFamily="2" charset="-120"/>
                <a:cs typeface="Heiti TC Light"/>
              </a:rPr>
              <a:t>主的成功與否，取決於其在發展事業時的努力、才能與投入程度。</a:t>
            </a:r>
            <a:r>
              <a:rPr lang="en-US" sz="500" b="1" dirty="0">
                <a:solidFill>
                  <a:srgbClr val="003366"/>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500" b="1" dirty="0" err="1" smtClean="0">
                <a:solidFill>
                  <a:srgbClr val="003366"/>
                </a:solidFill>
                <a:ea typeface="Apple LiGothic" pitchFamily="2" charset="-120"/>
                <a:cs typeface="Heiti TC Light"/>
              </a:rPr>
              <a:t>UnFranchise</a:t>
            </a:r>
            <a:r>
              <a:rPr lang="en-US" altLang="zh-TW" sz="500" b="1" dirty="0" smtClean="0">
                <a:solidFill>
                  <a:srgbClr val="003366"/>
                </a:solidFill>
                <a:ea typeface="Apple LiGothic" pitchFamily="2" charset="-120"/>
                <a:cs typeface="Heiti TC Light"/>
              </a:rPr>
              <a:t> ™Owner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nor </a:t>
            </a:r>
            <a:r>
              <a:rPr lang="en-US" sz="500" b="1" dirty="0" smtClean="0">
                <a:solidFill>
                  <a:srgbClr val="003366"/>
                </a:solidFill>
                <a:ea typeface="Apple LiGothic" pitchFamily="2" charset="-120"/>
                <a:cs typeface="Heiti TC Light"/>
              </a:rPr>
              <a:t>are </a:t>
            </a:r>
            <a:r>
              <a:rPr lang="en-US" sz="500" b="1" dirty="0">
                <a:solidFill>
                  <a:srgbClr val="003366"/>
                </a:solidFill>
                <a:ea typeface="Apple LiGothic" pitchFamily="2" charset="-120"/>
                <a:cs typeface="Heiti TC Light"/>
              </a:rPr>
              <a:t>they intended to represent that any given Independent </a:t>
            </a:r>
            <a:r>
              <a:rPr lang="en-US" altLang="zh-TW" sz="500" b="1" dirty="0" err="1" smtClean="0">
                <a:solidFill>
                  <a:srgbClr val="003366"/>
                </a:solidFill>
                <a:ea typeface="Apple LiGothic" pitchFamily="2" charset="-120"/>
                <a:cs typeface="Heiti TC Light"/>
              </a:rPr>
              <a:t>UnFranchise</a:t>
            </a:r>
            <a:r>
              <a:rPr lang="en-US" altLang="zh-TW" sz="500" b="1" dirty="0">
                <a:solidFill>
                  <a:srgbClr val="003366"/>
                </a:solidFill>
                <a:ea typeface="Apple LiGothic" pitchFamily="2" charset="-120"/>
                <a:cs typeface="Heiti TC Light"/>
              </a:rPr>
              <a:t> ™</a:t>
            </a:r>
            <a:r>
              <a:rPr lang="en-US" altLang="zh-TW" sz="500" b="1" dirty="0" smtClean="0">
                <a:solidFill>
                  <a:srgbClr val="003366"/>
                </a:solidFill>
                <a:ea typeface="Apple LiGothic" pitchFamily="2" charset="-120"/>
                <a:cs typeface="Heiti TC Light"/>
              </a:rPr>
              <a:t> </a:t>
            </a:r>
            <a:r>
              <a:rPr lang="en-US" altLang="zh-TW" sz="500" b="1" dirty="0">
                <a:solidFill>
                  <a:srgbClr val="003366"/>
                </a:solidFill>
                <a:ea typeface="Apple LiGothic" pitchFamily="2" charset="-120"/>
                <a:cs typeface="Heiti TC Light"/>
              </a:rPr>
              <a:t>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will earn income in that amount. The success of any Market Hong Kong Independent </a:t>
            </a:r>
            <a:r>
              <a:rPr lang="en-US" altLang="zh-TW" sz="500" b="1" dirty="0" err="1" smtClean="0">
                <a:solidFill>
                  <a:srgbClr val="003366"/>
                </a:solidFill>
                <a:ea typeface="Apple LiGothic" pitchFamily="2" charset="-120"/>
                <a:cs typeface="Heiti TC Light"/>
              </a:rPr>
              <a:t>UnFranchise</a:t>
            </a:r>
            <a:r>
              <a:rPr lang="en-US" altLang="zh-TW" sz="500" b="1" dirty="0">
                <a:solidFill>
                  <a:srgbClr val="003366"/>
                </a:solidFill>
                <a:ea typeface="Apple LiGothic" pitchFamily="2" charset="-120"/>
                <a:cs typeface="Heiti TC Light"/>
              </a:rPr>
              <a:t> ™</a:t>
            </a:r>
            <a:r>
              <a:rPr lang="en-US" altLang="zh-TW" sz="500" b="1" dirty="0" smtClean="0">
                <a:solidFill>
                  <a:srgbClr val="003366"/>
                </a:solidFill>
                <a:ea typeface="Apple LiGothic" pitchFamily="2" charset="-120"/>
                <a:cs typeface="Heiti TC Light"/>
              </a:rPr>
              <a:t> </a:t>
            </a:r>
            <a:r>
              <a:rPr lang="en-US" altLang="zh-TW" sz="500" b="1" dirty="0">
                <a:solidFill>
                  <a:srgbClr val="003366"/>
                </a:solidFill>
                <a:ea typeface="Apple LiGothic" pitchFamily="2" charset="-120"/>
                <a:cs typeface="Heiti TC Light"/>
              </a:rPr>
              <a:t>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will depend upon the amount of hard work, talent, and dedication which he or she devotes to building his or her Market Hong Kong Business.</a:t>
            </a:r>
            <a:endParaRPr lang="en-US" sz="500" dirty="0">
              <a:solidFill>
                <a:srgbClr val="003366"/>
              </a:solidFill>
              <a:ea typeface="Apple LiGothic" pitchFamily="2" charset="-120"/>
              <a:cs typeface="Heiti TC Ligh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1097" y="6011992"/>
            <a:ext cx="667407" cy="649326"/>
          </a:xfrm>
          <a:prstGeom prst="rect">
            <a:avLst/>
          </a:prstGeom>
        </p:spPr>
      </p:pic>
    </p:spTree>
    <p:extLst>
      <p:ext uri="{BB962C8B-B14F-4D97-AF65-F5344CB8AC3E}">
        <p14:creationId xmlns:p14="http://schemas.microsoft.com/office/powerpoint/2010/main" val="3661900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5910943" y="2266636"/>
            <a:ext cx="6096000" cy="2800767"/>
          </a:xfrm>
          <a:prstGeom prst="rect">
            <a:avLst/>
          </a:prstGeom>
          <a:noFill/>
        </p:spPr>
        <p:txBody>
          <a:bodyPr wrap="square" lIns="91368" tIns="45718" rIns="91368" bIns="45718" rtlCol="0">
            <a:spAutoFit/>
          </a:bodyPr>
          <a:lstStyle/>
          <a:p>
            <a:pPr algn="ctr"/>
            <a:r>
              <a:rPr lang="en-US" altLang="zh-TW" sz="4400" u="sng" dirty="0">
                <a:solidFill>
                  <a:schemeClr val="bg2">
                    <a:lumMod val="25000"/>
                  </a:schemeClr>
                </a:solidFill>
              </a:rPr>
              <a:t>Food Transit Times (how long food stays in each segment of the digestive system</a:t>
            </a:r>
            <a:r>
              <a:rPr lang="en-US" altLang="zh-TW" sz="4400" u="sng" dirty="0" smtClean="0">
                <a:solidFill>
                  <a:schemeClr val="bg2">
                    <a:lumMod val="25000"/>
                  </a:schemeClr>
                </a:solidFill>
              </a:rPr>
              <a:t>?)</a:t>
            </a:r>
            <a:endParaRPr lang="en-US" sz="4400" u="sng" dirty="0">
              <a:solidFill>
                <a:schemeClr val="bg2">
                  <a:lumMod val="25000"/>
                </a:schemeClr>
              </a:solidFill>
            </a:endParaRPr>
          </a:p>
        </p:txBody>
      </p:sp>
      <p:grpSp>
        <p:nvGrpSpPr>
          <p:cNvPr id="5" name="Group 4"/>
          <p:cNvGrpSpPr/>
          <p:nvPr/>
        </p:nvGrpSpPr>
        <p:grpSpPr>
          <a:xfrm>
            <a:off x="960112" y="628105"/>
            <a:ext cx="4714000" cy="5935955"/>
            <a:chOff x="3593326" y="876326"/>
            <a:chExt cx="4714000" cy="5935954"/>
          </a:xfrm>
        </p:grpSpPr>
        <p:pic>
          <p:nvPicPr>
            <p:cNvPr id="1026" name="Picture 2" descr="Image result"/>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709158" y="876326"/>
              <a:ext cx="3598168" cy="593595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593326" y="876326"/>
              <a:ext cx="1115832" cy="5935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5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itle 1"/>
          <p:cNvSpPr txBox="1">
            <a:spLocks/>
          </p:cNvSpPr>
          <p:nvPr/>
        </p:nvSpPr>
        <p:spPr>
          <a:xfrm>
            <a:off x="838200" y="365125"/>
            <a:ext cx="10515600" cy="1325563"/>
          </a:xfrm>
          <a:prstGeom prst="rect">
            <a:avLst/>
          </a:prstGeom>
        </p:spPr>
        <p:txBody>
          <a:bodyPr lIns="91368" tIns="45718" rIns="91368" bIns="45718">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zh-TW" altLang="en-US" sz="5500" dirty="0">
              <a:solidFill>
                <a:srgbClr val="000099"/>
              </a:solidFill>
              <a:ea typeface="標楷體" pitchFamily="65" charset="-120"/>
            </a:endParaRPr>
          </a:p>
        </p:txBody>
      </p:sp>
      <p:sp>
        <p:nvSpPr>
          <p:cNvPr id="21" name="Title 1"/>
          <p:cNvSpPr txBox="1">
            <a:spLocks/>
          </p:cNvSpPr>
          <p:nvPr/>
        </p:nvSpPr>
        <p:spPr>
          <a:xfrm>
            <a:off x="0" y="196937"/>
            <a:ext cx="12192000" cy="1325563"/>
          </a:xfrm>
          <a:prstGeom prst="rect">
            <a:avLst/>
          </a:prstGeom>
        </p:spPr>
        <p:txBody>
          <a:bodyPr lIns="91368" tIns="45718" rIns="91368" bIns="45718">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TW" sz="5500" b="1" dirty="0">
                <a:solidFill>
                  <a:schemeClr val="bg2">
                    <a:lumMod val="25000"/>
                  </a:schemeClr>
                </a:solidFill>
                <a:latin typeface="Calibri" panose="020F0502020204030204" pitchFamily="34" charset="0"/>
                <a:ea typeface="華康儷中黑" pitchFamily="49" charset="-120"/>
              </a:rPr>
              <a:t>Better Absorption Efficiency</a:t>
            </a:r>
            <a:endParaRPr lang="zh-TW" altLang="en-US" sz="5500" b="1" dirty="0">
              <a:solidFill>
                <a:schemeClr val="bg2">
                  <a:lumMod val="25000"/>
                </a:schemeClr>
              </a:solidFill>
              <a:latin typeface="Calibri" panose="020F0502020204030204" pitchFamily="34" charset="0"/>
              <a:ea typeface="標楷體" pitchFamily="65" charset="-12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40" y="1214440"/>
            <a:ext cx="11591925"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313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45085"/>
            <a:ext cx="12192000" cy="1325563"/>
          </a:xfrm>
        </p:spPr>
        <p:txBody>
          <a:bodyPr>
            <a:normAutofit/>
          </a:bodyPr>
          <a:lstStyle/>
          <a:p>
            <a:pPr algn="ctr"/>
            <a:r>
              <a:rPr lang="en-US" altLang="zh-HK" sz="5500" b="1" dirty="0">
                <a:solidFill>
                  <a:schemeClr val="bg2">
                    <a:lumMod val="25000"/>
                  </a:schemeClr>
                </a:solidFill>
                <a:cs typeface="Times New Roman" pitchFamily="18" charset="0"/>
              </a:rPr>
              <a:t>Isotonic</a:t>
            </a:r>
            <a:endParaRPr lang="en-US" sz="5500" b="1" dirty="0">
              <a:solidFill>
                <a:schemeClr val="bg2">
                  <a:lumMod val="25000"/>
                </a:schemeClr>
              </a:solidFill>
            </a:endParaRPr>
          </a:p>
        </p:txBody>
      </p:sp>
      <p:sp>
        <p:nvSpPr>
          <p:cNvPr id="3" name="Content Placeholder 2"/>
          <p:cNvSpPr>
            <a:spLocks noGrp="1"/>
          </p:cNvSpPr>
          <p:nvPr>
            <p:ph idx="1"/>
          </p:nvPr>
        </p:nvSpPr>
        <p:spPr>
          <a:xfrm>
            <a:off x="838200" y="1482725"/>
            <a:ext cx="10515600" cy="4351339"/>
          </a:xfrm>
        </p:spPr>
        <p:txBody>
          <a:bodyPr>
            <a:normAutofit/>
          </a:bodyPr>
          <a:lstStyle/>
          <a:p>
            <a:pPr>
              <a:defRPr/>
            </a:pPr>
            <a:r>
              <a:rPr lang="en-US" altLang="zh-HK" sz="4000" dirty="0" err="1" smtClean="0">
                <a:solidFill>
                  <a:schemeClr val="bg2">
                    <a:lumMod val="25000"/>
                  </a:schemeClr>
                </a:solidFill>
                <a:cs typeface="Times New Roman" pitchFamily="18" charset="0"/>
              </a:rPr>
              <a:t>Iso</a:t>
            </a:r>
            <a:r>
              <a:rPr lang="en-US" altLang="zh-HK" sz="4000" dirty="0" smtClean="0">
                <a:solidFill>
                  <a:schemeClr val="bg2">
                    <a:lumMod val="25000"/>
                  </a:schemeClr>
                </a:solidFill>
                <a:cs typeface="Times New Roman" pitchFamily="18" charset="0"/>
              </a:rPr>
              <a:t> </a:t>
            </a:r>
            <a:r>
              <a:rPr lang="en-US" altLang="zh-HK" sz="4000" dirty="0">
                <a:solidFill>
                  <a:schemeClr val="bg2">
                    <a:lumMod val="25000"/>
                  </a:schemeClr>
                </a:solidFill>
                <a:cs typeface="Times New Roman" pitchFamily="18" charset="0"/>
              </a:rPr>
              <a:t>means "the same" </a:t>
            </a:r>
          </a:p>
          <a:p>
            <a:pPr>
              <a:defRPr/>
            </a:pPr>
            <a:r>
              <a:rPr lang="en-US" altLang="zh-HK" sz="4000" dirty="0" smtClean="0">
                <a:solidFill>
                  <a:schemeClr val="bg2">
                    <a:lumMod val="25000"/>
                  </a:schemeClr>
                </a:solidFill>
                <a:cs typeface="Times New Roman" pitchFamily="18" charset="0"/>
              </a:rPr>
              <a:t>Tonic means "pressure</a:t>
            </a:r>
            <a:r>
              <a:rPr lang="en-US" altLang="zh-HK" sz="4000" dirty="0">
                <a:solidFill>
                  <a:schemeClr val="bg2">
                    <a:lumMod val="25000"/>
                  </a:schemeClr>
                </a:solidFill>
                <a:cs typeface="Times New Roman" pitchFamily="18" charset="0"/>
              </a:rPr>
              <a:t>" or "</a:t>
            </a:r>
            <a:r>
              <a:rPr lang="en-US" altLang="zh-HK" sz="4000" smtClean="0">
                <a:solidFill>
                  <a:schemeClr val="bg2">
                    <a:lumMod val="25000"/>
                  </a:schemeClr>
                </a:solidFill>
                <a:cs typeface="Times New Roman" pitchFamily="18" charset="0"/>
              </a:rPr>
              <a:t>tone”</a:t>
            </a:r>
          </a:p>
          <a:p>
            <a:pPr>
              <a:defRPr/>
            </a:pPr>
            <a:r>
              <a:rPr lang="en-US" altLang="zh-HK" sz="4000" smtClean="0">
                <a:solidFill>
                  <a:schemeClr val="bg2">
                    <a:lumMod val="25000"/>
                  </a:schemeClr>
                </a:solidFill>
              </a:rPr>
              <a:t>When </a:t>
            </a:r>
            <a:r>
              <a:rPr lang="en-US" altLang="zh-HK" sz="4000" dirty="0" smtClean="0">
                <a:solidFill>
                  <a:schemeClr val="bg2">
                    <a:lumMod val="25000"/>
                  </a:schemeClr>
                </a:solidFill>
              </a:rPr>
              <a:t>used to describe solutions that are meant for consumption, isotonic means having the same fluid pressure as body fluids. Tears, blood plasma, lymph and other body fluids are all isotonic</a:t>
            </a:r>
            <a:endParaRPr lang="zh-TW" altLang="zh-HK" sz="4000" dirty="0" smtClean="0">
              <a:solidFill>
                <a:schemeClr val="bg2">
                  <a:lumMod val="25000"/>
                </a:schemeClr>
              </a:solidFill>
            </a:endParaRPr>
          </a:p>
          <a:p>
            <a:endParaRPr lang="en-US" sz="4000" dirty="0">
              <a:solidFill>
                <a:schemeClr val="bg2">
                  <a:lumMod val="25000"/>
                </a:schemeClr>
              </a:solidFill>
            </a:endParaRPr>
          </a:p>
        </p:txBody>
      </p:sp>
    </p:spTree>
    <p:extLst>
      <p:ext uri="{BB962C8B-B14F-4D97-AF65-F5344CB8AC3E}">
        <p14:creationId xmlns:p14="http://schemas.microsoft.com/office/powerpoint/2010/main" val="3760820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95153"/>
            <a:ext cx="12192000" cy="1325563"/>
          </a:xfrm>
        </p:spPr>
        <p:txBody>
          <a:bodyPr>
            <a:noAutofit/>
          </a:bodyPr>
          <a:lstStyle/>
          <a:p>
            <a:pPr algn="ctr">
              <a:defRPr/>
            </a:pPr>
            <a:r>
              <a:rPr lang="en-US" altLang="zh-TW" sz="4800" b="1" dirty="0">
                <a:solidFill>
                  <a:schemeClr val="bg2">
                    <a:lumMod val="25000"/>
                  </a:schemeClr>
                </a:solidFill>
              </a:rPr>
              <a:t>Solutions Poured Directly into </a:t>
            </a:r>
            <a:br>
              <a:rPr lang="en-US" altLang="zh-TW" sz="4800" b="1" dirty="0">
                <a:solidFill>
                  <a:schemeClr val="bg2">
                    <a:lumMod val="25000"/>
                  </a:schemeClr>
                </a:solidFill>
              </a:rPr>
            </a:br>
            <a:r>
              <a:rPr lang="en-US" altLang="zh-TW" sz="4800" b="1" dirty="0">
                <a:solidFill>
                  <a:schemeClr val="bg2">
                    <a:lumMod val="25000"/>
                  </a:schemeClr>
                </a:solidFill>
              </a:rPr>
              <a:t>Stomach and Duodenum</a:t>
            </a:r>
          </a:p>
        </p:txBody>
      </p:sp>
      <p:pic>
        <p:nvPicPr>
          <p:cNvPr id="6" name="Picture 4" descr="stom_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51" y="1474469"/>
            <a:ext cx="5372100" cy="460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5"/>
          <p:cNvSpPr>
            <a:spLocks/>
          </p:cNvSpPr>
          <p:nvPr/>
        </p:nvSpPr>
        <p:spPr bwMode="auto">
          <a:xfrm>
            <a:off x="4341549" y="1600203"/>
            <a:ext cx="3920491" cy="3340100"/>
          </a:xfrm>
          <a:custGeom>
            <a:avLst/>
            <a:gdLst>
              <a:gd name="T0" fmla="*/ 2147483647 w 1592"/>
              <a:gd name="T1" fmla="*/ 0 h 2104"/>
              <a:gd name="T2" fmla="*/ 2147483647 w 1592"/>
              <a:gd name="T3" fmla="*/ 2147483647 h 2104"/>
              <a:gd name="T4" fmla="*/ 2147483647 w 1592"/>
              <a:gd name="T5" fmla="*/ 2147483647 h 2104"/>
              <a:gd name="T6" fmla="*/ 2147483647 w 1592"/>
              <a:gd name="T7" fmla="*/ 2147483647 h 2104"/>
              <a:gd name="T8" fmla="*/ 2147483647 w 1592"/>
              <a:gd name="T9" fmla="*/ 2147483647 h 2104"/>
              <a:gd name="T10" fmla="*/ 2147483647 w 1592"/>
              <a:gd name="T11" fmla="*/ 2147483647 h 2104"/>
              <a:gd name="T12" fmla="*/ 2147483647 w 1592"/>
              <a:gd name="T13" fmla="*/ 2147483647 h 2104"/>
              <a:gd name="T14" fmla="*/ 2147483647 w 1592"/>
              <a:gd name="T15" fmla="*/ 2147483647 h 2104"/>
              <a:gd name="T16" fmla="*/ 2147483647 w 1592"/>
              <a:gd name="T17" fmla="*/ 2147483647 h 2104"/>
              <a:gd name="T18" fmla="*/ 2147483647 w 1592"/>
              <a:gd name="T19" fmla="*/ 2147483647 h 2104"/>
              <a:gd name="T20" fmla="*/ 2147483647 w 1592"/>
              <a:gd name="T21" fmla="*/ 2147483647 h 2104"/>
              <a:gd name="T22" fmla="*/ 2147483647 w 1592"/>
              <a:gd name="T23" fmla="*/ 2147483647 h 2104"/>
              <a:gd name="T24" fmla="*/ 2147483647 w 1592"/>
              <a:gd name="T25" fmla="*/ 2147483647 h 2104"/>
              <a:gd name="T26" fmla="*/ 2147483647 w 1592"/>
              <a:gd name="T27" fmla="*/ 2147483647 h 2104"/>
              <a:gd name="T28" fmla="*/ 2147483647 w 1592"/>
              <a:gd name="T29" fmla="*/ 2147483647 h 2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2"/>
              <a:gd name="T46" fmla="*/ 0 h 2104"/>
              <a:gd name="T47" fmla="*/ 1592 w 1592"/>
              <a:gd name="T48" fmla="*/ 2104 h 2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2" h="2104">
                <a:moveTo>
                  <a:pt x="816" y="0"/>
                </a:moveTo>
                <a:cubicBezTo>
                  <a:pt x="864" y="232"/>
                  <a:pt x="912" y="464"/>
                  <a:pt x="1008" y="624"/>
                </a:cubicBezTo>
                <a:cubicBezTo>
                  <a:pt x="1104" y="784"/>
                  <a:pt x="1328" y="856"/>
                  <a:pt x="1392" y="960"/>
                </a:cubicBezTo>
                <a:cubicBezTo>
                  <a:pt x="1456" y="1064"/>
                  <a:pt x="1432" y="1112"/>
                  <a:pt x="1392" y="1248"/>
                </a:cubicBezTo>
                <a:cubicBezTo>
                  <a:pt x="1352" y="1384"/>
                  <a:pt x="1240" y="1656"/>
                  <a:pt x="1152" y="1776"/>
                </a:cubicBezTo>
                <a:cubicBezTo>
                  <a:pt x="1064" y="1896"/>
                  <a:pt x="984" y="1952"/>
                  <a:pt x="864" y="1968"/>
                </a:cubicBezTo>
                <a:cubicBezTo>
                  <a:pt x="744" y="1984"/>
                  <a:pt x="568" y="1880"/>
                  <a:pt x="432" y="1872"/>
                </a:cubicBezTo>
                <a:cubicBezTo>
                  <a:pt x="296" y="1864"/>
                  <a:pt x="96" y="1896"/>
                  <a:pt x="48" y="1920"/>
                </a:cubicBezTo>
                <a:cubicBezTo>
                  <a:pt x="0" y="1944"/>
                  <a:pt x="72" y="2008"/>
                  <a:pt x="144" y="2016"/>
                </a:cubicBezTo>
                <a:cubicBezTo>
                  <a:pt x="216" y="2024"/>
                  <a:pt x="344" y="1960"/>
                  <a:pt x="480" y="1968"/>
                </a:cubicBezTo>
                <a:cubicBezTo>
                  <a:pt x="616" y="1976"/>
                  <a:pt x="840" y="2072"/>
                  <a:pt x="960" y="2064"/>
                </a:cubicBezTo>
                <a:cubicBezTo>
                  <a:pt x="1080" y="2056"/>
                  <a:pt x="1096" y="2104"/>
                  <a:pt x="1200" y="1920"/>
                </a:cubicBezTo>
                <a:cubicBezTo>
                  <a:pt x="1304" y="1736"/>
                  <a:pt x="1592" y="1168"/>
                  <a:pt x="1584" y="960"/>
                </a:cubicBezTo>
                <a:cubicBezTo>
                  <a:pt x="1576" y="752"/>
                  <a:pt x="1264" y="824"/>
                  <a:pt x="1152" y="672"/>
                </a:cubicBezTo>
                <a:cubicBezTo>
                  <a:pt x="1040" y="520"/>
                  <a:pt x="952" y="160"/>
                  <a:pt x="912" y="48"/>
                </a:cubicBezTo>
              </a:path>
            </a:pathLst>
          </a:custGeom>
          <a:ln w="19050">
            <a:solidFill>
              <a:srgbClr val="FFFF00"/>
            </a:solidFill>
            <a:headEnd/>
            <a:tailEnd/>
          </a:ln>
        </p:spPr>
        <p:style>
          <a:lnRef idx="1">
            <a:schemeClr val="accent4"/>
          </a:lnRef>
          <a:fillRef idx="0">
            <a:schemeClr val="accent4"/>
          </a:fillRef>
          <a:effectRef idx="0">
            <a:schemeClr val="accent4"/>
          </a:effectRef>
          <a:fontRef idx="minor">
            <a:schemeClr val="tx1"/>
          </a:fontRef>
        </p:style>
        <p:txBody>
          <a:bodyPr lIns="91368" tIns="45718" rIns="91368" bIns="45718"/>
          <a:lstStyle/>
          <a:p>
            <a:endParaRPr lang="en-US"/>
          </a:p>
        </p:txBody>
      </p:sp>
      <p:sp>
        <p:nvSpPr>
          <p:cNvPr id="9" name="Freeform 7"/>
          <p:cNvSpPr>
            <a:spLocks/>
          </p:cNvSpPr>
          <p:nvPr/>
        </p:nvSpPr>
        <p:spPr bwMode="auto">
          <a:xfrm>
            <a:off x="3930293" y="4546647"/>
            <a:ext cx="822515" cy="579439"/>
          </a:xfrm>
          <a:custGeom>
            <a:avLst/>
            <a:gdLst>
              <a:gd name="T0" fmla="*/ 2147483647 w 334"/>
              <a:gd name="T1" fmla="*/ 2147483647 h 365"/>
              <a:gd name="T2" fmla="*/ 2147483647 w 334"/>
              <a:gd name="T3" fmla="*/ 0 h 365"/>
              <a:gd name="T4" fmla="*/ 2147483647 w 334"/>
              <a:gd name="T5" fmla="*/ 2147483647 h 365"/>
              <a:gd name="T6" fmla="*/ 2147483647 w 334"/>
              <a:gd name="T7" fmla="*/ 2147483647 h 365"/>
              <a:gd name="T8" fmla="*/ 2147483647 w 334"/>
              <a:gd name="T9" fmla="*/ 2147483647 h 365"/>
              <a:gd name="T10" fmla="*/ 2147483647 w 334"/>
              <a:gd name="T11" fmla="*/ 2147483647 h 365"/>
              <a:gd name="T12" fmla="*/ 2147483647 w 334"/>
              <a:gd name="T13" fmla="*/ 2147483647 h 365"/>
              <a:gd name="T14" fmla="*/ 2147483647 w 334"/>
              <a:gd name="T15" fmla="*/ 2147483647 h 365"/>
              <a:gd name="T16" fmla="*/ 2147483647 w 334"/>
              <a:gd name="T17" fmla="*/ 2147483647 h 365"/>
              <a:gd name="T18" fmla="*/ 2147483647 w 334"/>
              <a:gd name="T19" fmla="*/ 2147483647 h 365"/>
              <a:gd name="T20" fmla="*/ 2147483647 w 334"/>
              <a:gd name="T21" fmla="*/ 2147483647 h 365"/>
              <a:gd name="T22" fmla="*/ 2147483647 w 334"/>
              <a:gd name="T23" fmla="*/ 2147483647 h 365"/>
              <a:gd name="T24" fmla="*/ 2147483647 w 334"/>
              <a:gd name="T25" fmla="*/ 2147483647 h 365"/>
              <a:gd name="T26" fmla="*/ 2147483647 w 334"/>
              <a:gd name="T27" fmla="*/ 2147483647 h 365"/>
              <a:gd name="T28" fmla="*/ 2147483647 w 334"/>
              <a:gd name="T29" fmla="*/ 2147483647 h 365"/>
              <a:gd name="T30" fmla="*/ 2147483647 w 334"/>
              <a:gd name="T31" fmla="*/ 2147483647 h 365"/>
              <a:gd name="T32" fmla="*/ 2147483647 w 334"/>
              <a:gd name="T33" fmla="*/ 2147483647 h 365"/>
              <a:gd name="T34" fmla="*/ 2147483647 w 334"/>
              <a:gd name="T35" fmla="*/ 2147483647 h 365"/>
              <a:gd name="T36" fmla="*/ 2147483647 w 334"/>
              <a:gd name="T37" fmla="*/ 2147483647 h 365"/>
              <a:gd name="T38" fmla="*/ 2147483647 w 334"/>
              <a:gd name="T39" fmla="*/ 2147483647 h 365"/>
              <a:gd name="T40" fmla="*/ 2147483647 w 334"/>
              <a:gd name="T41" fmla="*/ 214748364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4"/>
              <a:gd name="T64" fmla="*/ 0 h 365"/>
              <a:gd name="T65" fmla="*/ 334 w 334"/>
              <a:gd name="T66" fmla="*/ 365 h 3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4" h="365">
                <a:moveTo>
                  <a:pt x="254" y="28"/>
                </a:moveTo>
                <a:cubicBezTo>
                  <a:pt x="233" y="21"/>
                  <a:pt x="215" y="7"/>
                  <a:pt x="194" y="0"/>
                </a:cubicBezTo>
                <a:cubicBezTo>
                  <a:pt x="170" y="2"/>
                  <a:pt x="145" y="0"/>
                  <a:pt x="122" y="8"/>
                </a:cubicBezTo>
                <a:cubicBezTo>
                  <a:pt x="113" y="11"/>
                  <a:pt x="98" y="24"/>
                  <a:pt x="98" y="24"/>
                </a:cubicBezTo>
                <a:cubicBezTo>
                  <a:pt x="100" y="39"/>
                  <a:pt x="108" y="83"/>
                  <a:pt x="98" y="96"/>
                </a:cubicBezTo>
                <a:cubicBezTo>
                  <a:pt x="91" y="105"/>
                  <a:pt x="66" y="104"/>
                  <a:pt x="66" y="104"/>
                </a:cubicBezTo>
                <a:cubicBezTo>
                  <a:pt x="58" y="109"/>
                  <a:pt x="50" y="115"/>
                  <a:pt x="42" y="120"/>
                </a:cubicBezTo>
                <a:cubicBezTo>
                  <a:pt x="38" y="123"/>
                  <a:pt x="30" y="128"/>
                  <a:pt x="30" y="128"/>
                </a:cubicBezTo>
                <a:cubicBezTo>
                  <a:pt x="0" y="173"/>
                  <a:pt x="78" y="178"/>
                  <a:pt x="102" y="180"/>
                </a:cubicBezTo>
                <a:cubicBezTo>
                  <a:pt x="93" y="215"/>
                  <a:pt x="88" y="242"/>
                  <a:pt x="62" y="268"/>
                </a:cubicBezTo>
                <a:cubicBezTo>
                  <a:pt x="55" y="289"/>
                  <a:pt x="48" y="331"/>
                  <a:pt x="70" y="348"/>
                </a:cubicBezTo>
                <a:cubicBezTo>
                  <a:pt x="81" y="356"/>
                  <a:pt x="95" y="357"/>
                  <a:pt x="106" y="364"/>
                </a:cubicBezTo>
                <a:cubicBezTo>
                  <a:pt x="126" y="363"/>
                  <a:pt x="147" y="365"/>
                  <a:pt x="166" y="360"/>
                </a:cubicBezTo>
                <a:cubicBezTo>
                  <a:pt x="171" y="359"/>
                  <a:pt x="157" y="356"/>
                  <a:pt x="154" y="352"/>
                </a:cubicBezTo>
                <a:cubicBezTo>
                  <a:pt x="132" y="324"/>
                  <a:pt x="172" y="355"/>
                  <a:pt x="138" y="332"/>
                </a:cubicBezTo>
                <a:cubicBezTo>
                  <a:pt x="135" y="318"/>
                  <a:pt x="126" y="292"/>
                  <a:pt x="126" y="292"/>
                </a:cubicBezTo>
                <a:cubicBezTo>
                  <a:pt x="135" y="258"/>
                  <a:pt x="138" y="264"/>
                  <a:pt x="178" y="260"/>
                </a:cubicBezTo>
                <a:cubicBezTo>
                  <a:pt x="183" y="245"/>
                  <a:pt x="180" y="227"/>
                  <a:pt x="186" y="212"/>
                </a:cubicBezTo>
                <a:cubicBezTo>
                  <a:pt x="190" y="203"/>
                  <a:pt x="204" y="206"/>
                  <a:pt x="214" y="204"/>
                </a:cubicBezTo>
                <a:cubicBezTo>
                  <a:pt x="226" y="202"/>
                  <a:pt x="238" y="197"/>
                  <a:pt x="250" y="196"/>
                </a:cubicBezTo>
                <a:cubicBezTo>
                  <a:pt x="334" y="188"/>
                  <a:pt x="326" y="218"/>
                  <a:pt x="326" y="168"/>
                </a:cubicBezTo>
              </a:path>
            </a:pathLst>
          </a:custGeom>
          <a:ln w="19050">
            <a:solidFill>
              <a:srgbClr val="FFFF00"/>
            </a:solidFill>
            <a:headEnd/>
            <a:tailEnd/>
          </a:ln>
        </p:spPr>
        <p:style>
          <a:lnRef idx="1">
            <a:schemeClr val="accent4"/>
          </a:lnRef>
          <a:fillRef idx="0">
            <a:schemeClr val="accent4"/>
          </a:fillRef>
          <a:effectRef idx="0">
            <a:schemeClr val="accent4"/>
          </a:effectRef>
          <a:fontRef idx="minor">
            <a:schemeClr val="tx1"/>
          </a:fontRef>
        </p:style>
        <p:txBody>
          <a:bodyPr lIns="91368" tIns="45718" rIns="91368" bIns="45718"/>
          <a:lstStyle/>
          <a:p>
            <a:endParaRPr lang="en-US"/>
          </a:p>
        </p:txBody>
      </p:sp>
      <p:sp>
        <p:nvSpPr>
          <p:cNvPr id="12" name="AutoShape 11"/>
          <p:cNvSpPr>
            <a:spLocks noChangeArrowheads="1"/>
          </p:cNvSpPr>
          <p:nvPr/>
        </p:nvSpPr>
        <p:spPr bwMode="auto">
          <a:xfrm>
            <a:off x="4341598" y="5181600"/>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68" tIns="45718" rIns="91368" bIns="45718" anchor="ctr"/>
          <a:lstStyle/>
          <a:p>
            <a:endParaRPr lang="en-US"/>
          </a:p>
        </p:txBody>
      </p:sp>
      <p:sp>
        <p:nvSpPr>
          <p:cNvPr id="16" name="AutoShape 11"/>
          <p:cNvSpPr>
            <a:spLocks noChangeArrowheads="1"/>
          </p:cNvSpPr>
          <p:nvPr/>
        </p:nvSpPr>
        <p:spPr bwMode="auto">
          <a:xfrm>
            <a:off x="4551370" y="5334000"/>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68" tIns="45718" rIns="91368" bIns="45718" anchor="ctr"/>
          <a:lstStyle/>
          <a:p>
            <a:endParaRPr lang="en-US"/>
          </a:p>
        </p:txBody>
      </p:sp>
      <p:sp>
        <p:nvSpPr>
          <p:cNvPr id="17" name="AutoShape 11"/>
          <p:cNvSpPr>
            <a:spLocks noChangeArrowheads="1"/>
          </p:cNvSpPr>
          <p:nvPr/>
        </p:nvSpPr>
        <p:spPr bwMode="auto">
          <a:xfrm>
            <a:off x="4383761" y="5528311"/>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68" tIns="45718" rIns="91368" bIns="45718" anchor="ctr"/>
          <a:lstStyle/>
          <a:p>
            <a:endParaRPr lang="en-US"/>
          </a:p>
        </p:txBody>
      </p:sp>
      <p:sp>
        <p:nvSpPr>
          <p:cNvPr id="18" name="AutoShape 11"/>
          <p:cNvSpPr>
            <a:spLocks noChangeArrowheads="1"/>
          </p:cNvSpPr>
          <p:nvPr/>
        </p:nvSpPr>
        <p:spPr bwMode="auto">
          <a:xfrm>
            <a:off x="4173989" y="5429251"/>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68" tIns="45718" rIns="91368" bIns="45718" anchor="ctr"/>
          <a:lstStyle/>
          <a:p>
            <a:endParaRPr lang="en-US"/>
          </a:p>
        </p:txBody>
      </p:sp>
      <p:sp>
        <p:nvSpPr>
          <p:cNvPr id="19" name="AutoShape 11"/>
          <p:cNvSpPr>
            <a:spLocks noChangeArrowheads="1"/>
          </p:cNvSpPr>
          <p:nvPr/>
        </p:nvSpPr>
        <p:spPr bwMode="auto">
          <a:xfrm>
            <a:off x="4006380" y="5181600"/>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68" tIns="45718" rIns="91368" bIns="45718" anchor="ctr"/>
          <a:lstStyle/>
          <a:p>
            <a:endParaRPr lang="en-US"/>
          </a:p>
        </p:txBody>
      </p:sp>
      <p:sp>
        <p:nvSpPr>
          <p:cNvPr id="20" name="Text Box 8"/>
          <p:cNvSpPr txBox="1">
            <a:spLocks noChangeArrowheads="1"/>
          </p:cNvSpPr>
          <p:nvPr/>
        </p:nvSpPr>
        <p:spPr bwMode="auto">
          <a:xfrm>
            <a:off x="932702" y="4133671"/>
            <a:ext cx="26669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8" tIns="45718" rIns="91368" bIns="4571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zh-TW" sz="3600" dirty="0">
                <a:solidFill>
                  <a:schemeClr val="bg2">
                    <a:lumMod val="25000"/>
                  </a:schemeClr>
                </a:solidFill>
                <a:ea typeface="+mj-ea"/>
                <a:cs typeface="+mj-cs"/>
              </a:rPr>
              <a:t>Duodenal Sensors</a:t>
            </a:r>
            <a:endParaRPr lang="zh-TW" altLang="en-US" sz="3600" dirty="0">
              <a:solidFill>
                <a:schemeClr val="bg2">
                  <a:lumMod val="25000"/>
                </a:schemeClr>
              </a:solidFill>
              <a:ea typeface="+mj-ea"/>
              <a:cs typeface="+mj-cs"/>
            </a:endParaRPr>
          </a:p>
        </p:txBody>
      </p:sp>
      <p:cxnSp>
        <p:nvCxnSpPr>
          <p:cNvPr id="22" name="Straight Connector 21"/>
          <p:cNvCxnSpPr/>
          <p:nvPr/>
        </p:nvCxnSpPr>
        <p:spPr>
          <a:xfrm flipH="1" flipV="1">
            <a:off x="2731812" y="4836368"/>
            <a:ext cx="1358367" cy="4214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731772" y="4836367"/>
            <a:ext cx="1735747" cy="768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465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4999"/>
            <a:ext cx="12192000" cy="1325563"/>
          </a:xfrm>
        </p:spPr>
        <p:txBody>
          <a:bodyPr>
            <a:normAutofit/>
          </a:bodyPr>
          <a:lstStyle/>
          <a:p>
            <a:pPr algn="ctr">
              <a:defRPr/>
            </a:pPr>
            <a:r>
              <a:rPr lang="en-US" altLang="zh-TW" sz="5500" b="1" dirty="0">
                <a:solidFill>
                  <a:schemeClr val="bg2">
                    <a:lumMod val="25000"/>
                  </a:schemeClr>
                </a:solidFill>
              </a:rPr>
              <a:t>Pathway of Drug Absorption</a:t>
            </a:r>
          </a:p>
        </p:txBody>
      </p:sp>
      <p:sp>
        <p:nvSpPr>
          <p:cNvPr id="3" name="Content Placeholder 2"/>
          <p:cNvSpPr>
            <a:spLocks noGrp="1"/>
          </p:cNvSpPr>
          <p:nvPr>
            <p:ph idx="1"/>
          </p:nvPr>
        </p:nvSpPr>
        <p:spPr>
          <a:xfrm>
            <a:off x="838200" y="1411956"/>
            <a:ext cx="10515600" cy="4351339"/>
          </a:xfrm>
        </p:spPr>
        <p:txBody>
          <a:bodyPr>
            <a:normAutofit/>
          </a:bodyPr>
          <a:lstStyle/>
          <a:p>
            <a:r>
              <a:rPr lang="en-US" altLang="zh-TW" sz="4000" dirty="0">
                <a:solidFill>
                  <a:schemeClr val="bg2">
                    <a:lumMod val="25000"/>
                  </a:schemeClr>
                </a:solidFill>
              </a:rPr>
              <a:t>Intravenous injection</a:t>
            </a:r>
          </a:p>
          <a:p>
            <a:r>
              <a:rPr lang="en-US" altLang="zh-TW" sz="4000" dirty="0">
                <a:solidFill>
                  <a:schemeClr val="bg2">
                    <a:lumMod val="25000"/>
                  </a:schemeClr>
                </a:solidFill>
              </a:rPr>
              <a:t>Absorbent</a:t>
            </a:r>
          </a:p>
          <a:p>
            <a:r>
              <a:rPr lang="en-US" altLang="zh-TW" sz="4000" dirty="0">
                <a:solidFill>
                  <a:schemeClr val="bg2">
                    <a:lumMod val="25000"/>
                  </a:schemeClr>
                </a:solidFill>
              </a:rPr>
              <a:t>Intramuscular injection</a:t>
            </a:r>
          </a:p>
          <a:p>
            <a:r>
              <a:rPr lang="en-US" altLang="zh-TW" sz="4000" dirty="0">
                <a:solidFill>
                  <a:schemeClr val="bg2">
                    <a:lumMod val="25000"/>
                  </a:schemeClr>
                </a:solidFill>
              </a:rPr>
              <a:t>Subcutaneous injection</a:t>
            </a:r>
          </a:p>
          <a:p>
            <a:r>
              <a:rPr lang="en-US" altLang="zh-TW" sz="4000" dirty="0">
                <a:solidFill>
                  <a:schemeClr val="bg2">
                    <a:lumMod val="25000"/>
                  </a:schemeClr>
                </a:solidFill>
              </a:rPr>
              <a:t>Oral</a:t>
            </a:r>
          </a:p>
          <a:p>
            <a:r>
              <a:rPr lang="en-US" altLang="zh-TW" sz="4000" dirty="0">
                <a:solidFill>
                  <a:schemeClr val="bg2">
                    <a:lumMod val="25000"/>
                  </a:schemeClr>
                </a:solidFill>
              </a:rPr>
              <a:t>Skin absorption</a:t>
            </a:r>
            <a:endParaRPr lang="en-US" sz="4000" dirty="0">
              <a:solidFill>
                <a:schemeClr val="bg2">
                  <a:lumMod val="25000"/>
                </a:schemeClr>
              </a:solidFill>
            </a:endParaRPr>
          </a:p>
        </p:txBody>
      </p:sp>
    </p:spTree>
    <p:extLst>
      <p:ext uri="{BB962C8B-B14F-4D97-AF65-F5344CB8AC3E}">
        <p14:creationId xmlns:p14="http://schemas.microsoft.com/office/powerpoint/2010/main" val="1325726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57784"/>
            <a:ext cx="12192000" cy="1325563"/>
          </a:xfrm>
        </p:spPr>
        <p:txBody>
          <a:bodyPr>
            <a:normAutofit/>
          </a:bodyPr>
          <a:lstStyle/>
          <a:p>
            <a:pPr algn="ctr"/>
            <a:r>
              <a:rPr lang="en-US" altLang="zh-TW" sz="5500" dirty="0">
                <a:solidFill>
                  <a:schemeClr val="bg2">
                    <a:lumMod val="25000"/>
                  </a:schemeClr>
                </a:solidFill>
                <a:latin typeface="Calibri" panose="020F0502020204030204" pitchFamily="34" charset="0"/>
              </a:rPr>
              <a:t>Each Ingredient has Multiple Functions</a:t>
            </a:r>
            <a:endParaRPr lang="en-US" sz="5500" dirty="0">
              <a:solidFill>
                <a:schemeClr val="bg2">
                  <a:lumMod val="25000"/>
                </a:schemeClr>
              </a:solidFill>
              <a:latin typeface="Calibri" panose="020F0502020204030204" pitchFamily="34" charset="0"/>
            </a:endParaRPr>
          </a:p>
        </p:txBody>
      </p:sp>
      <p:graphicFrame>
        <p:nvGraphicFramePr>
          <p:cNvPr id="6" name="Group 237"/>
          <p:cNvGraphicFramePr>
            <a:graphicFrameLocks noGrp="1"/>
          </p:cNvGraphicFramePr>
          <p:nvPr>
            <p:extLst>
              <p:ext uri="{D42A27DB-BD31-4B8C-83A1-F6EECF244321}">
                <p14:modId xmlns:p14="http://schemas.microsoft.com/office/powerpoint/2010/main" val="340178150"/>
              </p:ext>
            </p:extLst>
          </p:nvPr>
        </p:nvGraphicFramePr>
        <p:xfrm>
          <a:off x="68590" y="1023937"/>
          <a:ext cx="12024361" cy="5693090"/>
        </p:xfrm>
        <a:graphic>
          <a:graphicData uri="http://schemas.openxmlformats.org/drawingml/2006/table">
            <a:tbl>
              <a:tblPr/>
              <a:tblGrid>
                <a:gridCol w="3063024"/>
                <a:gridCol w="3495719"/>
                <a:gridCol w="2772781"/>
                <a:gridCol w="2692837"/>
              </a:tblGrid>
              <a:tr h="944871">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800" b="1" kern="1200" dirty="0" smtClean="0">
                          <a:solidFill>
                            <a:schemeClr val="bg2">
                              <a:lumMod val="25000"/>
                            </a:schemeClr>
                          </a:solidFill>
                          <a:latin typeface="Calibri" panose="020F0502020204030204" pitchFamily="34" charset="0"/>
                          <a:ea typeface="+mj-ea"/>
                          <a:cs typeface="+mj-cs"/>
                        </a:rPr>
                        <a:t>Ingredient</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800" b="1" kern="1200" dirty="0" smtClean="0">
                          <a:solidFill>
                            <a:schemeClr val="bg2">
                              <a:lumMod val="25000"/>
                            </a:schemeClr>
                          </a:solidFill>
                          <a:latin typeface="Calibri" panose="020F0502020204030204" pitchFamily="34" charset="0"/>
                          <a:ea typeface="+mj-ea"/>
                          <a:cs typeface="+mj-cs"/>
                        </a:rPr>
                        <a:t>Primary </a:t>
                      </a:r>
                    </a:p>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800" b="1" kern="1200" dirty="0" smtClean="0">
                          <a:solidFill>
                            <a:schemeClr val="bg2">
                              <a:lumMod val="25000"/>
                            </a:schemeClr>
                          </a:solidFill>
                          <a:latin typeface="Calibri" panose="020F0502020204030204" pitchFamily="34" charset="0"/>
                          <a:ea typeface="+mj-ea"/>
                          <a:cs typeface="+mj-cs"/>
                        </a:rPr>
                        <a:t>Function</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800" b="1" kern="1200" dirty="0" smtClean="0">
                          <a:solidFill>
                            <a:schemeClr val="bg2">
                              <a:lumMod val="25000"/>
                            </a:schemeClr>
                          </a:solidFill>
                          <a:latin typeface="Calibri" panose="020F0502020204030204" pitchFamily="34" charset="0"/>
                          <a:ea typeface="+mj-ea"/>
                          <a:cs typeface="+mj-cs"/>
                        </a:rPr>
                        <a:t>Secondary</a:t>
                      </a:r>
                    </a:p>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800" b="1" kern="1200" dirty="0" smtClean="0">
                          <a:solidFill>
                            <a:schemeClr val="bg2">
                              <a:lumMod val="25000"/>
                            </a:schemeClr>
                          </a:solidFill>
                          <a:latin typeface="Calibri" panose="020F0502020204030204" pitchFamily="34" charset="0"/>
                          <a:ea typeface="+mj-ea"/>
                          <a:cs typeface="+mj-cs"/>
                        </a:rPr>
                        <a:t>Function</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800" b="1" kern="1200" dirty="0" smtClean="0">
                          <a:solidFill>
                            <a:schemeClr val="bg2">
                              <a:lumMod val="25000"/>
                            </a:schemeClr>
                          </a:solidFill>
                          <a:latin typeface="Calibri" panose="020F0502020204030204" pitchFamily="34" charset="0"/>
                          <a:ea typeface="+mj-ea"/>
                          <a:cs typeface="+mj-cs"/>
                        </a:rPr>
                        <a:t>Tertiary </a:t>
                      </a:r>
                    </a:p>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800" b="1" kern="1200" dirty="0" smtClean="0">
                          <a:solidFill>
                            <a:schemeClr val="bg2">
                              <a:lumMod val="25000"/>
                            </a:schemeClr>
                          </a:solidFill>
                          <a:latin typeface="Calibri" panose="020F0502020204030204" pitchFamily="34" charset="0"/>
                          <a:ea typeface="+mj-ea"/>
                          <a:cs typeface="+mj-cs"/>
                        </a:rPr>
                        <a:t>Function</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48">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Fructose</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Control Gastric Emptying</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Osmolality</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Sweetener</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48">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Glucose</a:t>
                      </a:r>
                      <a:endParaRPr lang="en-US" altLang="en-US" sz="2400" kern="1200" dirty="0" smtClean="0">
                        <a:solidFill>
                          <a:srgbClr val="000099"/>
                        </a:solidFill>
                        <a:latin typeface="Calibri" panose="020F0502020204030204" pitchFamily="34" charset="0"/>
                        <a:ea typeface="+mj-ea"/>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n-ea"/>
                          <a:cs typeface="+mn-cs"/>
                        </a:rPr>
                        <a:t>Control Gastric Emptying</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Osmolality</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Sweetener</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Citric Acid</a:t>
                      </a:r>
                      <a:endParaRPr lang="en-US" altLang="en-US" sz="2400" kern="1200" dirty="0" smtClean="0">
                        <a:solidFill>
                          <a:srgbClr val="000099"/>
                        </a:solidFill>
                        <a:latin typeface="Calibri" panose="020F0502020204030204" pitchFamily="34" charset="0"/>
                        <a:ea typeface="+mj-ea"/>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Buffer</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Taste</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Effervescence</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Malic Acid</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Buffer</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Taste</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Effervescence</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Silicon Dioxide</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Desiccant</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Flow Agent</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 </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Maltodextrin</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Moisture</a:t>
                      </a:r>
                      <a:r>
                        <a:rPr lang="en-US" altLang="zh-TW" sz="2400" kern="1200" baseline="0" dirty="0" smtClean="0">
                          <a:solidFill>
                            <a:srgbClr val="000099"/>
                          </a:solidFill>
                          <a:latin typeface="Calibri" panose="020F0502020204030204" pitchFamily="34" charset="0"/>
                          <a:ea typeface="+mj-ea"/>
                          <a:cs typeface="+mj-cs"/>
                        </a:rPr>
                        <a:t> Control</a:t>
                      </a:r>
                      <a:endParaRPr lang="en-US" altLang="zh-TW" sz="2400" kern="1200" dirty="0" smtClean="0">
                        <a:solidFill>
                          <a:srgbClr val="000099"/>
                        </a:solidFill>
                        <a:latin typeface="Calibri" panose="020F0502020204030204" pitchFamily="34" charset="0"/>
                        <a:ea typeface="+mj-ea"/>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Osmolality</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Mouth Feel</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48">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Potassium Bicarbonate</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Buffer</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Effervescence</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 </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Calcium Sulfate</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Desiccant</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Flow Agent</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2400" kern="1200" dirty="0" smtClean="0">
                          <a:solidFill>
                            <a:srgbClr val="000099"/>
                          </a:solidFill>
                          <a:latin typeface="Calibri" panose="020F0502020204030204" pitchFamily="34" charset="0"/>
                          <a:ea typeface="+mj-ea"/>
                          <a:cs typeface="+mj-cs"/>
                        </a:rPr>
                        <a:t> </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37599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684085"/>
            <a:ext cx="12192000" cy="1325563"/>
          </a:xfrm>
        </p:spPr>
        <p:txBody>
          <a:bodyPr>
            <a:noAutofit/>
          </a:bodyPr>
          <a:lstStyle/>
          <a:p>
            <a:pPr algn="ctr"/>
            <a:r>
              <a:rPr lang="en-US" altLang="en-US" sz="5500" dirty="0">
                <a:solidFill>
                  <a:schemeClr val="bg2">
                    <a:lumMod val="25000"/>
                  </a:schemeClr>
                </a:solidFill>
                <a:latin typeface="+mn-lt"/>
              </a:rPr>
              <a:t>Isotonix®</a:t>
            </a:r>
            <a:r>
              <a:rPr lang="en-US" altLang="zh-TW" sz="5500" dirty="0">
                <a:solidFill>
                  <a:schemeClr val="bg2">
                    <a:lumMod val="25000"/>
                  </a:schemeClr>
                </a:solidFill>
                <a:latin typeface="+mn-lt"/>
              </a:rPr>
              <a:t> is formulated for fast, </a:t>
            </a:r>
            <a:br>
              <a:rPr lang="en-US" altLang="zh-TW" sz="5500" dirty="0">
                <a:solidFill>
                  <a:schemeClr val="bg2">
                    <a:lumMod val="25000"/>
                  </a:schemeClr>
                </a:solidFill>
                <a:latin typeface="+mn-lt"/>
              </a:rPr>
            </a:br>
            <a:r>
              <a:rPr lang="en-US" altLang="zh-TW" sz="5500" dirty="0">
                <a:solidFill>
                  <a:schemeClr val="bg2">
                    <a:lumMod val="25000"/>
                  </a:schemeClr>
                </a:solidFill>
                <a:latin typeface="+mn-lt"/>
              </a:rPr>
              <a:t>controlled delivery of nutrients.</a:t>
            </a:r>
            <a:endParaRPr lang="en-US" sz="5500" dirty="0">
              <a:solidFill>
                <a:schemeClr val="bg2">
                  <a:lumMod val="25000"/>
                </a:schemeClr>
              </a:solidFill>
              <a:latin typeface="+mn-lt"/>
            </a:endParaRPr>
          </a:p>
        </p:txBody>
      </p:sp>
      <p:sp>
        <p:nvSpPr>
          <p:cNvPr id="3" name="Content Placeholder 2"/>
          <p:cNvSpPr>
            <a:spLocks noGrp="1"/>
          </p:cNvSpPr>
          <p:nvPr>
            <p:ph idx="1"/>
          </p:nvPr>
        </p:nvSpPr>
        <p:spPr>
          <a:xfrm>
            <a:off x="-297180" y="2419985"/>
            <a:ext cx="11978640" cy="4351339"/>
          </a:xfrm>
        </p:spPr>
        <p:txBody>
          <a:bodyPr>
            <a:normAutofit/>
          </a:bodyPr>
          <a:lstStyle/>
          <a:p>
            <a:pPr marL="856483" indent="0" algn="just">
              <a:buNone/>
              <a:defRPr/>
            </a:pPr>
            <a:r>
              <a:rPr lang="en-US" altLang="en-US" sz="4300" dirty="0">
                <a:solidFill>
                  <a:schemeClr val="bg2">
                    <a:lumMod val="25000"/>
                  </a:schemeClr>
                </a:solidFill>
                <a:ea typeface="+mj-ea"/>
                <a:cs typeface="+mj-cs"/>
              </a:rPr>
              <a:t>Isotonix®</a:t>
            </a:r>
            <a:r>
              <a:rPr lang="en-US" altLang="zh-TW" sz="4300" dirty="0">
                <a:solidFill>
                  <a:schemeClr val="bg2">
                    <a:lumMod val="25000"/>
                  </a:schemeClr>
                </a:solidFill>
                <a:ea typeface="+mj-ea"/>
                <a:cs typeface="+mj-cs"/>
              </a:rPr>
              <a:t> products actually regulate gastric emptying because they have been carefully formulated using the right ratio of sugars in the right amounts. Because of this, Isotonix products do not limit vitamin absorption by saturating the absorption sites.</a:t>
            </a:r>
            <a:endParaRPr lang="en-US" sz="4300" dirty="0">
              <a:solidFill>
                <a:schemeClr val="bg2">
                  <a:lumMod val="25000"/>
                </a:schemeClr>
              </a:solidFill>
              <a:ea typeface="+mj-ea"/>
              <a:cs typeface="+mj-cs"/>
            </a:endParaRPr>
          </a:p>
        </p:txBody>
      </p:sp>
    </p:spTree>
    <p:extLst>
      <p:ext uri="{BB962C8B-B14F-4D97-AF65-F5344CB8AC3E}">
        <p14:creationId xmlns:p14="http://schemas.microsoft.com/office/powerpoint/2010/main" val="3461951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4999"/>
            <a:ext cx="12192000" cy="1325563"/>
          </a:xfrm>
        </p:spPr>
        <p:txBody>
          <a:bodyPr>
            <a:normAutofit/>
          </a:bodyPr>
          <a:lstStyle/>
          <a:p>
            <a:pPr algn="ctr">
              <a:defRPr/>
            </a:pPr>
            <a:r>
              <a:rPr lang="en-US" altLang="zh-TW" sz="5500" b="1" dirty="0">
                <a:solidFill>
                  <a:schemeClr val="bg2">
                    <a:lumMod val="25000"/>
                  </a:schemeClr>
                </a:solidFill>
              </a:rPr>
              <a:t>How Fast is “Fast”?</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51" y="1467597"/>
            <a:ext cx="6819900" cy="4525963"/>
          </a:xfrm>
          <a:prstGeom prst="rect">
            <a:avLst/>
          </a:prstGeom>
          <a:solidFill>
            <a:schemeClr val="tx2"/>
          </a:solidFill>
          <a:ln>
            <a:noFill/>
          </a:ln>
          <a:effectLst>
            <a:outerShdw blurRad="50800" dist="38100" dir="2700000" algn="tl" rotWithShape="0">
              <a:srgbClr val="808080">
                <a:alpha val="39998"/>
              </a:srgbClr>
            </a:outerShdw>
          </a:effectLst>
          <a:extLst/>
        </p:spPr>
      </p:pic>
      <p:sp>
        <p:nvSpPr>
          <p:cNvPr id="9" name="Text Box 5"/>
          <p:cNvSpPr txBox="1">
            <a:spLocks noChangeArrowheads="1"/>
          </p:cNvSpPr>
          <p:nvPr/>
        </p:nvSpPr>
        <p:spPr bwMode="auto">
          <a:xfrm>
            <a:off x="7508783" y="1563049"/>
            <a:ext cx="4354836"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8" tIns="45718" rIns="91368" bIns="45718">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600"/>
              </a:spcBef>
            </a:pPr>
            <a:r>
              <a:rPr lang="en-US" altLang="zh-TW" sz="3600" dirty="0">
                <a:solidFill>
                  <a:schemeClr val="bg2">
                    <a:lumMod val="25000"/>
                  </a:schemeClr>
                </a:solidFill>
                <a:latin typeface="Calibri" panose="020F0502020204030204" pitchFamily="34" charset="0"/>
                <a:ea typeface="華康儷中黑" panose="020B0509000000000000" pitchFamily="49" charset="-120"/>
              </a:rPr>
              <a:t>Tablet only partially dissolved when leaving stomach.</a:t>
            </a:r>
            <a:endParaRPr lang="zh-TW" altLang="en-US" sz="3600" dirty="0">
              <a:solidFill>
                <a:schemeClr val="bg2">
                  <a:lumMod val="25000"/>
                </a:schemeClr>
              </a:solidFill>
              <a:latin typeface="Calibri" panose="020F0502020204030204" pitchFamily="34" charset="0"/>
              <a:ea typeface="華康儷中黑" panose="020B0509000000000000" pitchFamily="49" charset="-120"/>
            </a:endParaRPr>
          </a:p>
        </p:txBody>
      </p:sp>
      <p:sp>
        <p:nvSpPr>
          <p:cNvPr id="10" name="Text Box 10"/>
          <p:cNvSpPr txBox="1">
            <a:spLocks noChangeArrowheads="1"/>
          </p:cNvSpPr>
          <p:nvPr/>
        </p:nvSpPr>
        <p:spPr bwMode="auto">
          <a:xfrm>
            <a:off x="402987" y="1443533"/>
            <a:ext cx="4114800" cy="67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8" tIns="45718" rIns="91368" bIns="45718">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dirty="0">
                <a:solidFill>
                  <a:srgbClr val="FFFFFF"/>
                </a:solidFill>
                <a:latin typeface="Calibri" panose="020F0502020204030204" pitchFamily="34" charset="0"/>
              </a:rPr>
              <a:t>M.R. </a:t>
            </a:r>
            <a:r>
              <a:rPr lang="en-US" altLang="en-US" dirty="0" err="1">
                <a:solidFill>
                  <a:srgbClr val="FFFFFF"/>
                </a:solidFill>
                <a:latin typeface="Calibri" panose="020F0502020204030204" pitchFamily="34" charset="0"/>
              </a:rPr>
              <a:t>Cesarone</a:t>
            </a:r>
            <a:r>
              <a:rPr lang="en-US" altLang="en-US" dirty="0">
                <a:solidFill>
                  <a:srgbClr val="FFFFFF"/>
                </a:solidFill>
                <a:latin typeface="Calibri" panose="020F0502020204030204" pitchFamily="34" charset="0"/>
              </a:rPr>
              <a:t>, et al. </a:t>
            </a:r>
            <a:r>
              <a:rPr lang="en-US" altLang="en-US" dirty="0" err="1">
                <a:solidFill>
                  <a:srgbClr val="FFFFFF"/>
                </a:solidFill>
                <a:latin typeface="Calibri" panose="020F0502020204030204" pitchFamily="34" charset="0"/>
              </a:rPr>
              <a:t>Phytother</a:t>
            </a:r>
            <a:r>
              <a:rPr lang="en-US" altLang="en-US" dirty="0">
                <a:solidFill>
                  <a:srgbClr val="FFFFFF"/>
                </a:solidFill>
                <a:latin typeface="Calibri" panose="020F0502020204030204" pitchFamily="34" charset="0"/>
              </a:rPr>
              <a:t>. Res. 2009</a:t>
            </a:r>
          </a:p>
        </p:txBody>
      </p:sp>
      <p:sp>
        <p:nvSpPr>
          <p:cNvPr id="11" name="TextBox 10"/>
          <p:cNvSpPr txBox="1"/>
          <p:nvPr/>
        </p:nvSpPr>
        <p:spPr>
          <a:xfrm>
            <a:off x="7516338" y="5186316"/>
            <a:ext cx="4333103" cy="830997"/>
          </a:xfrm>
          <a:prstGeom prst="rect">
            <a:avLst/>
          </a:prstGeom>
          <a:noFill/>
        </p:spPr>
        <p:txBody>
          <a:bodyPr wrap="square" lIns="91368" tIns="45718" rIns="91368" bIns="45718" rtlCol="0">
            <a:spAutoFit/>
          </a:bodyPr>
          <a:lstStyle/>
          <a:p>
            <a:r>
              <a:rPr lang="en-US" sz="1200" dirty="0">
                <a:solidFill>
                  <a:schemeClr val="bg2">
                    <a:lumMod val="25000"/>
                  </a:schemeClr>
                </a:solidFill>
                <a:latin typeface="Calibri" panose="020F0502020204030204" pitchFamily="34" charset="0"/>
              </a:rPr>
              <a:t>Accelerated Antioxidant Bioavailability of OPC-3 Bioflavonoids Administered as Isotonic Solution. </a:t>
            </a:r>
            <a:r>
              <a:rPr lang="en-US" sz="1200" dirty="0" err="1">
                <a:solidFill>
                  <a:schemeClr val="bg2">
                    <a:lumMod val="25000"/>
                  </a:schemeClr>
                </a:solidFill>
                <a:latin typeface="Calibri" panose="020F0502020204030204" pitchFamily="34" charset="0"/>
              </a:rPr>
              <a:t>Cesarone</a:t>
            </a:r>
            <a:r>
              <a:rPr lang="en-US" sz="1200" dirty="0">
                <a:solidFill>
                  <a:schemeClr val="bg2">
                    <a:lumMod val="25000"/>
                  </a:schemeClr>
                </a:solidFill>
                <a:latin typeface="Calibri" panose="020F0502020204030204" pitchFamily="34" charset="0"/>
              </a:rPr>
              <a:t> MR, </a:t>
            </a:r>
            <a:r>
              <a:rPr lang="en-US" sz="1200" dirty="0" err="1">
                <a:solidFill>
                  <a:schemeClr val="bg2">
                    <a:lumMod val="25000"/>
                  </a:schemeClr>
                </a:solidFill>
                <a:latin typeface="Calibri" panose="020F0502020204030204" pitchFamily="34" charset="0"/>
              </a:rPr>
              <a:t>Grossi</a:t>
            </a:r>
            <a:r>
              <a:rPr lang="en-US" sz="1200" dirty="0">
                <a:solidFill>
                  <a:schemeClr val="bg2">
                    <a:lumMod val="25000"/>
                  </a:schemeClr>
                </a:solidFill>
                <a:latin typeface="Calibri" panose="020F0502020204030204" pitchFamily="34" charset="0"/>
              </a:rPr>
              <a:t> MG, Di Renzo A, </a:t>
            </a:r>
            <a:r>
              <a:rPr lang="en-US" sz="1200" dirty="0" err="1">
                <a:solidFill>
                  <a:schemeClr val="bg2">
                    <a:lumMod val="25000"/>
                  </a:schemeClr>
                </a:solidFill>
                <a:latin typeface="Calibri" panose="020F0502020204030204" pitchFamily="34" charset="0"/>
              </a:rPr>
              <a:t>Errichi</a:t>
            </a:r>
            <a:r>
              <a:rPr lang="en-US" sz="1200" dirty="0">
                <a:solidFill>
                  <a:schemeClr val="bg2">
                    <a:lumMod val="25000"/>
                  </a:schemeClr>
                </a:solidFill>
                <a:latin typeface="Calibri" panose="020F0502020204030204" pitchFamily="34" charset="0"/>
              </a:rPr>
              <a:t> S, </a:t>
            </a:r>
            <a:r>
              <a:rPr lang="en-US" sz="1200" dirty="0" err="1">
                <a:solidFill>
                  <a:schemeClr val="bg2">
                    <a:lumMod val="25000"/>
                  </a:schemeClr>
                </a:solidFill>
                <a:latin typeface="Calibri" panose="020F0502020204030204" pitchFamily="34" charset="0"/>
              </a:rPr>
              <a:t>Schönlau</a:t>
            </a:r>
            <a:r>
              <a:rPr lang="en-US" sz="1200" dirty="0">
                <a:solidFill>
                  <a:schemeClr val="bg2">
                    <a:lumMod val="25000"/>
                  </a:schemeClr>
                </a:solidFill>
                <a:latin typeface="Calibri" panose="020F0502020204030204" pitchFamily="34" charset="0"/>
              </a:rPr>
              <a:t> F, Wilmer JL, Lange M, </a:t>
            </a:r>
            <a:r>
              <a:rPr lang="en-US" sz="1200" dirty="0" err="1">
                <a:solidFill>
                  <a:schemeClr val="bg2">
                    <a:lumMod val="25000"/>
                  </a:schemeClr>
                </a:solidFill>
                <a:latin typeface="Calibri" panose="020F0502020204030204" pitchFamily="34" charset="0"/>
              </a:rPr>
              <a:t>Blumenfeld</a:t>
            </a:r>
            <a:r>
              <a:rPr lang="en-US" sz="1200" dirty="0">
                <a:solidFill>
                  <a:schemeClr val="bg2">
                    <a:lumMod val="25000"/>
                  </a:schemeClr>
                </a:solidFill>
                <a:latin typeface="Calibri" panose="020F0502020204030204" pitchFamily="34" charset="0"/>
              </a:rPr>
              <a:t> J. </a:t>
            </a:r>
            <a:r>
              <a:rPr lang="en-US" sz="1200" dirty="0" err="1">
                <a:solidFill>
                  <a:schemeClr val="bg2">
                    <a:lumMod val="25000"/>
                  </a:schemeClr>
                </a:solidFill>
                <a:latin typeface="Calibri" panose="020F0502020204030204" pitchFamily="34" charset="0"/>
              </a:rPr>
              <a:t>Phytother</a:t>
            </a:r>
            <a:r>
              <a:rPr lang="en-US" sz="1200" dirty="0">
                <a:solidFill>
                  <a:schemeClr val="bg2">
                    <a:lumMod val="25000"/>
                  </a:schemeClr>
                </a:solidFill>
                <a:latin typeface="Calibri" panose="020F0502020204030204" pitchFamily="34" charset="0"/>
              </a:rPr>
              <a:t> Res. 2009 Jun;23(6):775-7.</a:t>
            </a:r>
          </a:p>
        </p:txBody>
      </p:sp>
    </p:spTree>
    <p:extLst>
      <p:ext uri="{BB962C8B-B14F-4D97-AF65-F5344CB8AC3E}">
        <p14:creationId xmlns:p14="http://schemas.microsoft.com/office/powerpoint/2010/main" val="1811543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22225"/>
            <a:ext cx="12192000" cy="1325563"/>
          </a:xfrm>
        </p:spPr>
        <p:txBody>
          <a:bodyPr>
            <a:normAutofit/>
          </a:bodyPr>
          <a:lstStyle/>
          <a:p>
            <a:pPr algn="ctr">
              <a:defRPr/>
            </a:pPr>
            <a:r>
              <a:rPr lang="en-US" altLang="zh-TW" sz="5500" b="1" dirty="0">
                <a:solidFill>
                  <a:schemeClr val="bg2">
                    <a:lumMod val="25000"/>
                  </a:schemeClr>
                </a:solidFill>
              </a:rPr>
              <a:t>Isotonix</a:t>
            </a:r>
            <a:r>
              <a:rPr lang="en-US" altLang="zh-TW" sz="5500" b="1" dirty="0">
                <a:solidFill>
                  <a:schemeClr val="bg2">
                    <a:lumMod val="25000"/>
                  </a:schemeClr>
                </a:solidFill>
                <a:latin typeface="Calibri"/>
              </a:rPr>
              <a:t>®</a:t>
            </a:r>
            <a:r>
              <a:rPr lang="en-US" altLang="zh-TW" sz="5500" b="1" dirty="0">
                <a:solidFill>
                  <a:schemeClr val="bg2">
                    <a:lumMod val="25000"/>
                  </a:schemeClr>
                </a:solidFill>
              </a:rPr>
              <a:t> Advantages</a:t>
            </a:r>
          </a:p>
        </p:txBody>
      </p:sp>
      <p:sp>
        <p:nvSpPr>
          <p:cNvPr id="3" name="Content Placeholder 2"/>
          <p:cNvSpPr>
            <a:spLocks noGrp="1"/>
          </p:cNvSpPr>
          <p:nvPr>
            <p:ph idx="1"/>
          </p:nvPr>
        </p:nvSpPr>
        <p:spPr>
          <a:xfrm>
            <a:off x="548643" y="1303069"/>
            <a:ext cx="11269980" cy="4599623"/>
          </a:xfrm>
        </p:spPr>
        <p:txBody>
          <a:bodyPr>
            <a:noAutofit/>
          </a:bodyPr>
          <a:lstStyle/>
          <a:p>
            <a:pPr>
              <a:lnSpc>
                <a:spcPct val="100000"/>
              </a:lnSpc>
              <a:spcBef>
                <a:spcPts val="0"/>
              </a:spcBef>
            </a:pPr>
            <a:r>
              <a:rPr lang="en-US" altLang="zh-TW" sz="3500" dirty="0">
                <a:solidFill>
                  <a:schemeClr val="bg2">
                    <a:lumMod val="25000"/>
                  </a:schemeClr>
                </a:solidFill>
              </a:rPr>
              <a:t>Isotonix products clear the stomach at an optimal rate to maximize absorption</a:t>
            </a:r>
          </a:p>
          <a:p>
            <a:pPr>
              <a:lnSpc>
                <a:spcPct val="100000"/>
              </a:lnSpc>
              <a:spcBef>
                <a:spcPts val="0"/>
              </a:spcBef>
            </a:pPr>
            <a:r>
              <a:rPr lang="en-US" altLang="zh-TW" sz="3500" dirty="0">
                <a:solidFill>
                  <a:schemeClr val="bg2">
                    <a:lumMod val="25000"/>
                  </a:schemeClr>
                </a:solidFill>
              </a:rPr>
              <a:t>Isotonix products are buffered to protect nutrients from hydrochloric acid degradation in the stomach.</a:t>
            </a:r>
          </a:p>
          <a:p>
            <a:pPr>
              <a:lnSpc>
                <a:spcPct val="100000"/>
              </a:lnSpc>
              <a:spcBef>
                <a:spcPts val="0"/>
              </a:spcBef>
            </a:pPr>
            <a:r>
              <a:rPr lang="en-US" altLang="zh-TW" sz="3500" dirty="0">
                <a:solidFill>
                  <a:schemeClr val="bg2">
                    <a:lumMod val="25000"/>
                  </a:schemeClr>
                </a:solidFill>
              </a:rPr>
              <a:t>Carbon dioxide created by the effervescent reaction momentarily reduces the thickness and viscosity of the mucus layer of the intestinal tract, promoting absorption into the bloodstream</a:t>
            </a:r>
          </a:p>
          <a:p>
            <a:pPr>
              <a:lnSpc>
                <a:spcPct val="100000"/>
              </a:lnSpc>
              <a:spcBef>
                <a:spcPts val="0"/>
              </a:spcBef>
            </a:pPr>
            <a:r>
              <a:rPr lang="en-US" altLang="zh-TW" sz="3500" dirty="0">
                <a:solidFill>
                  <a:schemeClr val="bg2">
                    <a:lumMod val="25000"/>
                  </a:schemeClr>
                </a:solidFill>
              </a:rPr>
              <a:t>Isotonix offers an alternative to pills</a:t>
            </a:r>
          </a:p>
        </p:txBody>
      </p:sp>
    </p:spTree>
    <p:extLst>
      <p:ext uri="{BB962C8B-B14F-4D97-AF65-F5344CB8AC3E}">
        <p14:creationId xmlns:p14="http://schemas.microsoft.com/office/powerpoint/2010/main" val="13887698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22225"/>
            <a:ext cx="12192000" cy="1325563"/>
          </a:xfrm>
        </p:spPr>
        <p:txBody>
          <a:bodyPr>
            <a:normAutofit/>
          </a:bodyPr>
          <a:lstStyle/>
          <a:p>
            <a:pPr algn="ctr">
              <a:defRPr/>
            </a:pPr>
            <a:r>
              <a:rPr lang="en-US" altLang="zh-TW" sz="5500" b="1" dirty="0">
                <a:solidFill>
                  <a:schemeClr val="bg2">
                    <a:lumMod val="25000"/>
                  </a:schemeClr>
                </a:solidFill>
              </a:rPr>
              <a:t>Why are pills used?</a:t>
            </a:r>
          </a:p>
        </p:txBody>
      </p:sp>
      <p:sp>
        <p:nvSpPr>
          <p:cNvPr id="3" name="Content Placeholder 2"/>
          <p:cNvSpPr>
            <a:spLocks noGrp="1"/>
          </p:cNvSpPr>
          <p:nvPr>
            <p:ph idx="1"/>
          </p:nvPr>
        </p:nvSpPr>
        <p:spPr>
          <a:xfrm>
            <a:off x="548643" y="1303069"/>
            <a:ext cx="11269980" cy="4599623"/>
          </a:xfrm>
        </p:spPr>
        <p:txBody>
          <a:bodyPr>
            <a:noAutofit/>
          </a:bodyPr>
          <a:lstStyle/>
          <a:p>
            <a:pPr>
              <a:lnSpc>
                <a:spcPct val="100000"/>
              </a:lnSpc>
              <a:spcBef>
                <a:spcPts val="0"/>
              </a:spcBef>
            </a:pPr>
            <a:r>
              <a:rPr lang="en-US" altLang="zh-TW" sz="3500" dirty="0">
                <a:solidFill>
                  <a:schemeClr val="bg2">
                    <a:lumMod val="25000"/>
                  </a:schemeClr>
                </a:solidFill>
              </a:rPr>
              <a:t>Some ingredients are not water soluble or dispersible.</a:t>
            </a:r>
          </a:p>
          <a:p>
            <a:pPr>
              <a:lnSpc>
                <a:spcPct val="100000"/>
              </a:lnSpc>
              <a:spcBef>
                <a:spcPts val="0"/>
              </a:spcBef>
            </a:pPr>
            <a:r>
              <a:rPr lang="en-US" altLang="zh-TW" sz="3500" dirty="0">
                <a:solidFill>
                  <a:schemeClr val="bg2">
                    <a:lumMod val="25000"/>
                  </a:schemeClr>
                </a:solidFill>
              </a:rPr>
              <a:t>Some ingredients have an odor or taste not easily masked.</a:t>
            </a:r>
          </a:p>
          <a:p>
            <a:pPr>
              <a:lnSpc>
                <a:spcPct val="100000"/>
              </a:lnSpc>
              <a:spcBef>
                <a:spcPts val="0"/>
              </a:spcBef>
            </a:pPr>
            <a:r>
              <a:rPr lang="en-US" altLang="zh-TW" sz="3500" dirty="0">
                <a:solidFill>
                  <a:schemeClr val="bg2">
                    <a:lumMod val="25000"/>
                  </a:schemeClr>
                </a:solidFill>
              </a:rPr>
              <a:t>Some ingredients are oils or oily.</a:t>
            </a:r>
          </a:p>
          <a:p>
            <a:pPr>
              <a:lnSpc>
                <a:spcPct val="100000"/>
              </a:lnSpc>
              <a:spcBef>
                <a:spcPts val="0"/>
              </a:spcBef>
            </a:pPr>
            <a:r>
              <a:rPr lang="en-US" altLang="zh-TW" sz="3500" dirty="0">
                <a:solidFill>
                  <a:schemeClr val="bg2">
                    <a:lumMod val="25000"/>
                  </a:schemeClr>
                </a:solidFill>
              </a:rPr>
              <a:t>Plant-based ingredients are made into pills so that they go through the normal digestive process; releasing the </a:t>
            </a:r>
            <a:r>
              <a:rPr lang="en-US" altLang="zh-TW" sz="3500" dirty="0" smtClean="0">
                <a:solidFill>
                  <a:schemeClr val="bg2">
                    <a:lumMod val="25000"/>
                  </a:schemeClr>
                </a:solidFill>
              </a:rPr>
              <a:t>actives</a:t>
            </a:r>
            <a:endParaRPr lang="en-US" altLang="zh-TW" sz="3500" dirty="0">
              <a:solidFill>
                <a:schemeClr val="bg2">
                  <a:lumMod val="25000"/>
                </a:schemeClr>
              </a:solidFill>
            </a:endParaRPr>
          </a:p>
        </p:txBody>
      </p:sp>
    </p:spTree>
    <p:extLst>
      <p:ext uri="{BB962C8B-B14F-4D97-AF65-F5344CB8AC3E}">
        <p14:creationId xmlns:p14="http://schemas.microsoft.com/office/powerpoint/2010/main" val="856947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txBox="1">
            <a:spLocks/>
          </p:cNvSpPr>
          <p:nvPr/>
        </p:nvSpPr>
        <p:spPr>
          <a:xfrm>
            <a:off x="838200" y="365125"/>
            <a:ext cx="10515600" cy="1325563"/>
          </a:xfrm>
          <a:prstGeom prst="rect">
            <a:avLst/>
          </a:prstGeom>
        </p:spPr>
        <p:txBody>
          <a:bodyPr vert="horz" lIns="91386" tIns="45718" rIns="91386" bIns="45718" rtlCol="0" anchor="ctr">
            <a:normAutofit fontScale="97500"/>
          </a:bodyPr>
          <a:lstStyle>
            <a:lvl1pPr>
              <a:lnSpc>
                <a:spcPts val="4800"/>
              </a:lnSpc>
              <a:spcBef>
                <a:spcPct val="0"/>
              </a:spcBef>
              <a:buNone/>
              <a:defRPr sz="5300">
                <a:solidFill>
                  <a:schemeClr val="bg2">
                    <a:lumMod val="25000"/>
                  </a:schemeClr>
                </a:solidFill>
                <a:latin typeface="Calibri" panose="020F0502020204030204" pitchFamily="34" charset="0"/>
                <a:ea typeface="華康儷中黑" panose="020B0509000000000000" pitchFamily="49" charset="-120"/>
                <a:cs typeface="+mj-cs"/>
              </a:defRPr>
            </a:lvl1pPr>
          </a:lstStyle>
          <a:p>
            <a:r>
              <a:rPr lang="en-US" altLang="zh-TW" dirty="0"/>
              <a:t>Health Supplements Purchasing</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691273521"/>
              </p:ext>
            </p:extLst>
          </p:nvPr>
        </p:nvGraphicFramePr>
        <p:xfrm>
          <a:off x="609600" y="1713405"/>
          <a:ext cx="10972800" cy="4423791"/>
        </p:xfrm>
        <a:graphic>
          <a:graphicData uri="http://schemas.openxmlformats.org/drawingml/2006/table">
            <a:tbl>
              <a:tblPr firstRow="1" bandRow="1">
                <a:tableStyleId>{69012ECD-51FC-41F1-AA8D-1B2483CD663E}</a:tableStyleId>
              </a:tblPr>
              <a:tblGrid>
                <a:gridCol w="4368800"/>
                <a:gridCol w="2133600"/>
                <a:gridCol w="2133600"/>
                <a:gridCol w="2336800"/>
              </a:tblGrid>
              <a:tr h="1024438">
                <a:tc>
                  <a:txBody>
                    <a:bodyPr/>
                    <a:lstStyle/>
                    <a:p>
                      <a:endParaRPr lang="en-US" sz="3200" dirty="0">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200" dirty="0" smtClean="0">
                          <a:latin typeface="Calibri" panose="020F0502020204030204" pitchFamily="34" charset="0"/>
                          <a:ea typeface="華康儷中黑" panose="020B0509000000000000" pitchFamily="49" charset="-120"/>
                        </a:rPr>
                        <a:t>2008</a:t>
                      </a:r>
                      <a:endParaRPr lang="en-US" sz="3200" dirty="0">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200" dirty="0" smtClean="0">
                          <a:latin typeface="Calibri" panose="020F0502020204030204" pitchFamily="34" charset="0"/>
                          <a:ea typeface="華康儷中黑" panose="020B0509000000000000" pitchFamily="49" charset="-120"/>
                        </a:rPr>
                        <a:t>2014</a:t>
                      </a:r>
                      <a:endParaRPr lang="en-US" sz="3200" dirty="0">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200" dirty="0" smtClean="0">
                          <a:latin typeface="Calibri" panose="020F0502020204030204" pitchFamily="34" charset="0"/>
                          <a:ea typeface="華康儷中黑" panose="020B0509000000000000" pitchFamily="49" charset="-120"/>
                        </a:rPr>
                        <a:t>Difference</a:t>
                      </a:r>
                      <a:endParaRPr lang="en-US" sz="3200" dirty="0">
                        <a:latin typeface="Calibri" panose="020F0502020204030204" pitchFamily="34" charset="0"/>
                        <a:ea typeface="華康儷中黑" panose="020B0509000000000000" pitchFamily="49" charset="-120"/>
                      </a:endParaRPr>
                    </a:p>
                  </a:txBody>
                  <a:tcPr marL="121920" marR="121920" marT="60960" marB="60960"/>
                </a:tc>
              </a:tr>
              <a:tr h="1378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600" dirty="0" smtClean="0">
                          <a:latin typeface="Calibri" panose="020F0502020204030204" pitchFamily="34" charset="0"/>
                          <a:ea typeface="華康儷中黑" panose="020B0509000000000000" pitchFamily="49" charset="-120"/>
                        </a:rPr>
                        <a:t>Average total spending per 4 weeks per person</a:t>
                      </a:r>
                    </a:p>
                  </a:txBody>
                  <a:tcPr marL="121920" marR="121920" marT="60960" marB="60960"/>
                </a:tc>
                <a:tc>
                  <a:txBody>
                    <a:bodyPr/>
                    <a:lstStyle/>
                    <a:p>
                      <a:pPr algn="ctr"/>
                      <a:r>
                        <a:rPr lang="en-US" sz="3700" dirty="0" smtClean="0">
                          <a:latin typeface="Calibri" panose="020F0502020204030204" pitchFamily="34" charset="0"/>
                          <a:ea typeface="華康儷中黑" panose="020B0509000000000000" pitchFamily="49" charset="-120"/>
                        </a:rPr>
                        <a:t>$409</a:t>
                      </a:r>
                      <a:endParaRPr lang="en-US" sz="3700" dirty="0">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latin typeface="Calibri" panose="020F0502020204030204" pitchFamily="34" charset="0"/>
                          <a:ea typeface="華康儷中黑" panose="020B0509000000000000" pitchFamily="49" charset="-120"/>
                        </a:rPr>
                        <a:t>$744</a:t>
                      </a:r>
                      <a:endParaRPr lang="en-US" sz="3700" dirty="0">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latin typeface="Calibri" panose="020F0502020204030204" pitchFamily="34" charset="0"/>
                          <a:ea typeface="華康儷中黑" panose="020B0509000000000000" pitchFamily="49" charset="-120"/>
                        </a:rPr>
                        <a:t>+82%</a:t>
                      </a:r>
                      <a:endParaRPr lang="en-US" sz="3700" dirty="0">
                        <a:latin typeface="Calibri" panose="020F0502020204030204" pitchFamily="34" charset="0"/>
                        <a:ea typeface="華康儷中黑" panose="020B0509000000000000" pitchFamily="49" charset="-120"/>
                      </a:endParaRPr>
                    </a:p>
                  </a:txBody>
                  <a:tcPr marL="121920" marR="121920" marT="60960" marB="60960"/>
                </a:tc>
              </a:tr>
              <a:tr h="1631513">
                <a:tc>
                  <a:txBody>
                    <a:bodyPr/>
                    <a:lstStyle/>
                    <a:p>
                      <a:r>
                        <a:rPr lang="en-US" altLang="zh-TW" sz="3600" dirty="0" smtClean="0">
                          <a:latin typeface="Calibri" panose="020F0502020204030204" pitchFamily="34" charset="0"/>
                          <a:ea typeface="華康儷中黑" panose="020B0509000000000000" pitchFamily="49" charset="-120"/>
                        </a:rPr>
                        <a:t>Market size per year</a:t>
                      </a:r>
                    </a:p>
                  </a:txBody>
                  <a:tcPr marL="121920" marR="121920" marT="60960" marB="60960"/>
                </a:tc>
                <a:tc>
                  <a:txBody>
                    <a:bodyPr/>
                    <a:lstStyle/>
                    <a:p>
                      <a:pPr algn="ctr"/>
                      <a:r>
                        <a:rPr lang="en-US" sz="3700" dirty="0" smtClean="0">
                          <a:latin typeface="Calibri" panose="020F0502020204030204" pitchFamily="34" charset="0"/>
                          <a:ea typeface="華康儷中黑" panose="020B0509000000000000" pitchFamily="49" charset="-120"/>
                        </a:rPr>
                        <a:t>10</a:t>
                      </a:r>
                      <a:r>
                        <a:rPr lang="en-US" sz="3700" baseline="0" dirty="0" smtClean="0">
                          <a:latin typeface="Calibri" panose="020F0502020204030204" pitchFamily="34" charset="0"/>
                          <a:ea typeface="華康儷中黑" panose="020B0509000000000000" pitchFamily="49" charset="-120"/>
                        </a:rPr>
                        <a:t> Billion</a:t>
                      </a:r>
                      <a:endParaRPr lang="en-US" sz="3700" dirty="0" smtClean="0">
                        <a:latin typeface="Calibri" panose="020F0502020204030204" pitchFamily="34" charset="0"/>
                        <a:ea typeface="華康儷中黑" panose="020B0509000000000000" pitchFamily="49" charset="-12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700" dirty="0" smtClean="0">
                          <a:latin typeface="Calibri" panose="020F0502020204030204" pitchFamily="34" charset="0"/>
                          <a:ea typeface="華康儷中黑" panose="020B0509000000000000" pitchFamily="49" charset="-120"/>
                        </a:rPr>
                        <a:t>19 Billion</a:t>
                      </a:r>
                      <a:endParaRPr lang="en-US" sz="3700" dirty="0" smtClean="0">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latin typeface="Calibri" panose="020F0502020204030204" pitchFamily="34" charset="0"/>
                          <a:ea typeface="華康儷中黑" panose="020B0509000000000000" pitchFamily="49" charset="-120"/>
                        </a:rPr>
                        <a:t>+90%</a:t>
                      </a:r>
                      <a:endParaRPr lang="en-US" sz="3700" dirty="0">
                        <a:latin typeface="Calibri" panose="020F0502020204030204" pitchFamily="34" charset="0"/>
                        <a:ea typeface="華康儷中黑" panose="020B0509000000000000" pitchFamily="49" charset="-120"/>
                      </a:endParaRPr>
                    </a:p>
                  </a:txBody>
                  <a:tcPr marL="121920" marR="121920" marT="60960" marB="60960"/>
                </a:tc>
              </a:tr>
            </a:tbl>
          </a:graphicData>
        </a:graphic>
      </p:graphicFrame>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8537" y="0"/>
            <a:ext cx="1763462" cy="137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375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M:\All Brands\Health &amp; Nutrition\Isotonix\Image\Isotonix-HKG-family-shot4_20160406.png"/>
          <p:cNvPicPr>
            <a:picLocks noChangeAspect="1" noChangeArrowheads="1"/>
          </p:cNvPicPr>
          <p:nvPr/>
        </p:nvPicPr>
        <p:blipFill rotWithShape="1">
          <a:blip r:embed="rId4">
            <a:extLst>
              <a:ext uri="{28A0092B-C50C-407E-A947-70E740481C1C}">
                <a14:useLocalDpi xmlns:a14="http://schemas.microsoft.com/office/drawing/2010/main" val="0"/>
              </a:ext>
            </a:extLst>
          </a:blip>
          <a:srcRect t="27212" b="26580"/>
          <a:stretch/>
        </p:blipFill>
        <p:spPr bwMode="auto">
          <a:xfrm>
            <a:off x="1524000" y="1345324"/>
            <a:ext cx="9144000" cy="422515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22225"/>
            <a:ext cx="12192000" cy="1325563"/>
          </a:xfrm>
          <a:prstGeom prst="rect">
            <a:avLst/>
          </a:prstGeom>
        </p:spPr>
        <p:txBody>
          <a:bodyPr vert="horz" lIns="91386" tIns="45718" rIns="91386" bIns="45718" rtlCol="0" anchor="ctr">
            <a:normAutofit/>
          </a:bodyPr>
          <a:lstStyle>
            <a:lvl1pPr algn="l" defTabSz="913788"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TW" sz="5500" b="1" dirty="0" err="1" smtClean="0">
                <a:solidFill>
                  <a:srgbClr val="E7E6E6">
                    <a:lumMod val="25000"/>
                  </a:srgbClr>
                </a:solidFill>
                <a:ea typeface="華康儷中黑"/>
              </a:rPr>
              <a:t>Isotonix</a:t>
            </a:r>
            <a:r>
              <a:rPr lang="en-US" altLang="zh-TW" sz="5500" b="1" dirty="0" smtClean="0">
                <a:solidFill>
                  <a:srgbClr val="E7E6E6">
                    <a:lumMod val="25000"/>
                  </a:srgbClr>
                </a:solidFill>
                <a:latin typeface="Calibri"/>
                <a:ea typeface="華康儷中黑"/>
              </a:rPr>
              <a:t>®</a:t>
            </a:r>
            <a:r>
              <a:rPr lang="zh-TW" altLang="en-US" sz="5500" dirty="0" smtClean="0">
                <a:solidFill>
                  <a:srgbClr val="E7E6E6">
                    <a:lumMod val="25000"/>
                  </a:srgbClr>
                </a:solidFill>
                <a:ea typeface="華康儷中黑"/>
              </a:rPr>
              <a:t> </a:t>
            </a:r>
            <a:r>
              <a:rPr lang="en-US" altLang="zh-TW" sz="5500" b="1" dirty="0" smtClean="0">
                <a:solidFill>
                  <a:srgbClr val="E7E6E6">
                    <a:lumMod val="25000"/>
                  </a:srgbClr>
                </a:solidFill>
                <a:ea typeface="華康儷中黑"/>
              </a:rPr>
              <a:t>Products</a:t>
            </a:r>
            <a:endParaRPr lang="en-US" altLang="zh-TW" sz="5500" b="1" dirty="0">
              <a:solidFill>
                <a:srgbClr val="E7E6E6">
                  <a:lumMod val="25000"/>
                </a:srgbClr>
              </a:solidFill>
              <a:ea typeface="華康儷中黑"/>
            </a:endParaRPr>
          </a:p>
        </p:txBody>
      </p:sp>
    </p:spTree>
    <p:extLst>
      <p:ext uri="{BB962C8B-B14F-4D97-AF65-F5344CB8AC3E}">
        <p14:creationId xmlns:p14="http://schemas.microsoft.com/office/powerpoint/2010/main" val="946496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60" b="89940" l="6009" r="94249"/>
                    </a14:imgEffect>
                  </a14:imgLayer>
                </a14:imgProps>
              </a:ext>
              <a:ext uri="{28A0092B-C50C-407E-A947-70E740481C1C}">
                <a14:useLocalDpi xmlns:a14="http://schemas.microsoft.com/office/drawing/2010/main" val="0"/>
              </a:ext>
            </a:extLst>
          </a:blip>
          <a:srcRect t="15143" b="27315"/>
          <a:stretch/>
        </p:blipFill>
        <p:spPr bwMode="auto">
          <a:xfrm>
            <a:off x="13681" y="1501859"/>
            <a:ext cx="6258107" cy="463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0" y="22225"/>
            <a:ext cx="12192000" cy="1325563"/>
          </a:xfrm>
        </p:spPr>
        <p:txBody>
          <a:bodyPr>
            <a:normAutofit/>
          </a:bodyPr>
          <a:lstStyle/>
          <a:p>
            <a:pPr algn="ctr">
              <a:defRPr/>
            </a:pPr>
            <a:r>
              <a:rPr lang="en-US" altLang="zh-TW" sz="5500" b="1" dirty="0">
                <a:solidFill>
                  <a:schemeClr val="bg2">
                    <a:lumMod val="25000"/>
                  </a:schemeClr>
                </a:solidFill>
              </a:rPr>
              <a:t>HK.ISOTONIX.COM is now available!</a:t>
            </a:r>
          </a:p>
        </p:txBody>
      </p:sp>
      <p:sp>
        <p:nvSpPr>
          <p:cNvPr id="8" name="內容版面配置區 2"/>
          <p:cNvSpPr>
            <a:spLocks noGrp="1"/>
          </p:cNvSpPr>
          <p:nvPr>
            <p:ph idx="1"/>
          </p:nvPr>
        </p:nvSpPr>
        <p:spPr>
          <a:xfrm>
            <a:off x="5966463" y="1597025"/>
            <a:ext cx="5966460" cy="4351339"/>
          </a:xfrm>
        </p:spPr>
        <p:txBody>
          <a:bodyPr>
            <a:noAutofit/>
          </a:bodyPr>
          <a:lstStyle/>
          <a:p>
            <a:r>
              <a:rPr lang="en-US" altLang="zh-HK" sz="3200" dirty="0"/>
              <a:t>Professional design</a:t>
            </a:r>
          </a:p>
          <a:p>
            <a:r>
              <a:rPr lang="en-US" altLang="zh-HK" sz="3200" dirty="0"/>
              <a:t>Educational videos and Infographics</a:t>
            </a:r>
          </a:p>
          <a:p>
            <a:r>
              <a:rPr lang="en-US" altLang="zh-HK" sz="3200" dirty="0"/>
              <a:t>Benefits of the featured ingredients in products</a:t>
            </a:r>
          </a:p>
          <a:p>
            <a:r>
              <a:rPr lang="en-US" altLang="zh-HK" sz="3200" dirty="0"/>
              <a:t>Detailed product information</a:t>
            </a:r>
          </a:p>
          <a:p>
            <a:r>
              <a:rPr lang="en-US" altLang="zh-HK" sz="3200" dirty="0"/>
              <a:t>Fully responsive, meaning pages can be fully enjoyed on any device</a:t>
            </a:r>
            <a:endParaRPr lang="zh-HK" altLang="en-US" sz="3200" dirty="0"/>
          </a:p>
        </p:txBody>
      </p:sp>
    </p:spTree>
    <p:extLst>
      <p:ext uri="{BB962C8B-B14F-4D97-AF65-F5344CB8AC3E}">
        <p14:creationId xmlns:p14="http://schemas.microsoft.com/office/powerpoint/2010/main" val="3399962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758"/>
            <a:ext cx="12192000" cy="3341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50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 -2.71605E-6 L 0 -0.9821 " pathEditMode="relative" rAng="0" ptsTypes="AA">
                                      <p:cBhvr>
                                        <p:cTn id="6" dur="2000" fill="hold"/>
                                        <p:tgtEl>
                                          <p:spTgt spid="4"/>
                                        </p:tgtEl>
                                        <p:attrNameLst>
                                          <p:attrName>ppt_x</p:attrName>
                                          <p:attrName>ppt_y</p:attrName>
                                        </p:attrNameLst>
                                      </p:cBhvr>
                                      <p:rCtr x="0" y="-49105"/>
                                    </p:animMotion>
                                  </p:childTnLst>
                                </p:cTn>
                              </p:par>
                            </p:childTnLst>
                          </p:cTn>
                        </p:par>
                        <p:par>
                          <p:cTn id="7" fill="hold">
                            <p:stCondLst>
                              <p:cond delay="2000"/>
                            </p:stCondLst>
                            <p:childTnLst>
                              <p:par>
                                <p:cTn id="8" presetID="42" presetClass="path" presetSubtype="0" fill="hold" nodeType="afterEffect">
                                  <p:stCondLst>
                                    <p:cond delay="0"/>
                                  </p:stCondLst>
                                  <p:childTnLst>
                                    <p:animMotion origin="layout" path="M 0 -0.9821 L 0 -1.79691 " pathEditMode="relative" rAng="0" ptsTypes="AA">
                                      <p:cBhvr>
                                        <p:cTn id="9" dur="2000" fill="hold"/>
                                        <p:tgtEl>
                                          <p:spTgt spid="4"/>
                                        </p:tgtEl>
                                        <p:attrNameLst>
                                          <p:attrName>ppt_x</p:attrName>
                                          <p:attrName>ppt_y</p:attrName>
                                        </p:attrNameLst>
                                      </p:cBhvr>
                                      <p:rCtr x="0"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6"/>
            <a:ext cx="12192000" cy="3341370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25600" y="282592"/>
            <a:ext cx="8381997" cy="4670425"/>
            <a:chOff x="1219200" y="211931"/>
            <a:chExt cx="6286498" cy="3502819"/>
          </a:xfrm>
        </p:grpSpPr>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833" b="95766"/>
            <a:stretch/>
          </p:blipFill>
          <p:spPr bwMode="auto">
            <a:xfrm>
              <a:off x="1219200" y="1200151"/>
              <a:ext cx="6286498" cy="2514599"/>
            </a:xfrm>
            <a:prstGeom prst="roundRect">
              <a:avLst>
                <a:gd name="adj" fmla="val 8594"/>
              </a:avLst>
            </a:prstGeom>
            <a:solidFill>
              <a:srgbClr val="FFFFFF">
                <a:shade val="85000"/>
              </a:srgbClr>
            </a:solidFill>
            <a:ln>
              <a:solidFill>
                <a:schemeClr val="bg1"/>
              </a:solidFill>
            </a:ln>
            <a:effectLst>
              <a:outerShdw blurRad="50800" dist="38100" dir="2700000" algn="tl" rotWithShape="0">
                <a:prstClr val="black">
                  <a:alpha val="40000"/>
                </a:prstClr>
              </a:outerShdw>
            </a:effectLst>
            <a:extLst/>
          </p:spPr>
        </p:pic>
        <p:sp>
          <p:nvSpPr>
            <p:cNvPr id="6" name="Isosceles Triangle 5"/>
            <p:cNvSpPr/>
            <p:nvPr/>
          </p:nvSpPr>
          <p:spPr>
            <a:xfrm>
              <a:off x="1371600" y="211931"/>
              <a:ext cx="5943600" cy="988220"/>
            </a:xfrm>
            <a:prstGeom prst="triangle">
              <a:avLst>
                <a:gd name="adj" fmla="val 9295"/>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8022">
                <a:defRPr/>
              </a:pPr>
              <a:endParaRPr lang="en-US">
                <a:solidFill>
                  <a:prstClr val="white"/>
                </a:solidFill>
              </a:endParaRPr>
            </a:p>
          </p:txBody>
        </p:sp>
      </p:grpSp>
      <p:sp>
        <p:nvSpPr>
          <p:cNvPr id="8" name="Rectangle 7"/>
          <p:cNvSpPr/>
          <p:nvPr/>
        </p:nvSpPr>
        <p:spPr>
          <a:xfrm>
            <a:off x="4024868" y="1824839"/>
            <a:ext cx="1422400" cy="528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defTabSz="1158022">
              <a:defRPr/>
            </a:pPr>
            <a:endParaRPr lang="en-US">
              <a:solidFill>
                <a:prstClr val="white"/>
              </a:solidFill>
            </a:endParaRPr>
          </a:p>
        </p:txBody>
      </p:sp>
      <p:grpSp>
        <p:nvGrpSpPr>
          <p:cNvPr id="12" name="Group 11"/>
          <p:cNvGrpSpPr/>
          <p:nvPr/>
        </p:nvGrpSpPr>
        <p:grpSpPr>
          <a:xfrm>
            <a:off x="2293322" y="3891637"/>
            <a:ext cx="5111848" cy="461665"/>
            <a:chOff x="8198219" y="3744697"/>
            <a:chExt cx="5111885" cy="461656"/>
          </a:xfrm>
        </p:grpSpPr>
        <p:sp>
          <p:nvSpPr>
            <p:cNvPr id="13" name="Rectangle 12"/>
            <p:cNvSpPr/>
            <p:nvPr/>
          </p:nvSpPr>
          <p:spPr>
            <a:xfrm>
              <a:off x="8582044" y="3744697"/>
              <a:ext cx="4728060" cy="461656"/>
            </a:xfrm>
            <a:prstGeom prst="rect">
              <a:avLst/>
            </a:prstGeom>
            <a:ln>
              <a:noFill/>
            </a:ln>
          </p:spPr>
          <p:txBody>
            <a:bodyPr wrap="none">
              <a:spAutoFit/>
            </a:bodyPr>
            <a:lstStyle/>
            <a:p>
              <a:pPr defTabSz="864062">
                <a:defRPr/>
              </a:pPr>
              <a:r>
                <a:rPr lang="en-US" altLang="zh-HK" sz="2400" dirty="0">
                  <a:solidFill>
                    <a:srgbClr val="FFFFFF"/>
                  </a:solidFill>
                  <a:latin typeface="Calibri" panose="020F0502020204030204" pitchFamily="34" charset="0"/>
                  <a:ea typeface="華康儷中黑" panose="020B0509000000000000" pitchFamily="49" charset="-120"/>
                </a:rPr>
                <a:t>Order directly from hk.isotonix.com!</a:t>
              </a:r>
              <a:endParaRPr lang="zh-HK" altLang="en-US" sz="2400" dirty="0">
                <a:solidFill>
                  <a:srgbClr val="FFFFFF"/>
                </a:solidFill>
                <a:latin typeface="Calibri" panose="020F0502020204030204" pitchFamily="34" charset="0"/>
                <a:ea typeface="華康儷中黑" panose="020B0509000000000000" pitchFamily="49" charset="-120"/>
              </a:endParaRPr>
            </a:p>
          </p:txBody>
        </p:sp>
        <p:sp>
          <p:nvSpPr>
            <p:cNvPr id="14" name="Freeform 6"/>
            <p:cNvSpPr>
              <a:spLocks noEditPoints="1"/>
            </p:cNvSpPr>
            <p:nvPr/>
          </p:nvSpPr>
          <p:spPr bwMode="auto">
            <a:xfrm>
              <a:off x="8198219" y="3792649"/>
              <a:ext cx="365760" cy="365760"/>
            </a:xfrm>
            <a:custGeom>
              <a:avLst/>
              <a:gdLst>
                <a:gd name="T0" fmla="*/ 2891 w 4015"/>
                <a:gd name="T1" fmla="*/ 1188 h 4006"/>
                <a:gd name="T2" fmla="*/ 1770 w 4015"/>
                <a:gd name="T3" fmla="*/ 2287 h 4006"/>
                <a:gd name="T4" fmla="*/ 1124 w 4015"/>
                <a:gd name="T5" fmla="*/ 1660 h 4006"/>
                <a:gd name="T6" fmla="*/ 1029 w 4015"/>
                <a:gd name="T7" fmla="*/ 1651 h 4006"/>
                <a:gd name="T8" fmla="*/ 943 w 4015"/>
                <a:gd name="T9" fmla="*/ 1697 h 4006"/>
                <a:gd name="T10" fmla="*/ 670 w 4015"/>
                <a:gd name="T11" fmla="*/ 1985 h 4006"/>
                <a:gd name="T12" fmla="*/ 662 w 4015"/>
                <a:gd name="T13" fmla="*/ 2086 h 4006"/>
                <a:gd name="T14" fmla="*/ 706 w 4015"/>
                <a:gd name="T15" fmla="*/ 2169 h 4006"/>
                <a:gd name="T16" fmla="*/ 1707 w 4015"/>
                <a:gd name="T17" fmla="*/ 3151 h 4006"/>
                <a:gd name="T18" fmla="*/ 1803 w 4015"/>
                <a:gd name="T19" fmla="*/ 3160 h 4006"/>
                <a:gd name="T20" fmla="*/ 1890 w 4015"/>
                <a:gd name="T21" fmla="*/ 3114 h 4006"/>
                <a:gd name="T22" fmla="*/ 3344 w 4015"/>
                <a:gd name="T23" fmla="*/ 1645 h 4006"/>
                <a:gd name="T24" fmla="*/ 3353 w 4015"/>
                <a:gd name="T25" fmla="*/ 1545 h 4006"/>
                <a:gd name="T26" fmla="*/ 3310 w 4015"/>
                <a:gd name="T27" fmla="*/ 1460 h 4006"/>
                <a:gd name="T28" fmla="*/ 3017 w 4015"/>
                <a:gd name="T29" fmla="*/ 1188 h 4006"/>
                <a:gd name="T30" fmla="*/ 2008 w 4015"/>
                <a:gd name="T31" fmla="*/ 0 h 4006"/>
                <a:gd name="T32" fmla="*/ 2363 w 4015"/>
                <a:gd name="T33" fmla="*/ 30 h 4006"/>
                <a:gd name="T34" fmla="*/ 2699 w 4015"/>
                <a:gd name="T35" fmla="*/ 119 h 4006"/>
                <a:gd name="T36" fmla="*/ 3016 w 4015"/>
                <a:gd name="T37" fmla="*/ 268 h 4006"/>
                <a:gd name="T38" fmla="*/ 3302 w 4015"/>
                <a:gd name="T39" fmla="*/ 469 h 4006"/>
                <a:gd name="T40" fmla="*/ 3545 w 4015"/>
                <a:gd name="T41" fmla="*/ 711 h 4006"/>
                <a:gd name="T42" fmla="*/ 3746 w 4015"/>
                <a:gd name="T43" fmla="*/ 997 h 4006"/>
                <a:gd name="T44" fmla="*/ 3896 w 4015"/>
                <a:gd name="T45" fmla="*/ 1313 h 4006"/>
                <a:gd name="T46" fmla="*/ 3985 w 4015"/>
                <a:gd name="T47" fmla="*/ 1648 h 4006"/>
                <a:gd name="T48" fmla="*/ 4015 w 4015"/>
                <a:gd name="T49" fmla="*/ 2002 h 4006"/>
                <a:gd name="T50" fmla="*/ 3985 w 4015"/>
                <a:gd name="T51" fmla="*/ 2356 h 4006"/>
                <a:gd name="T52" fmla="*/ 3896 w 4015"/>
                <a:gd name="T53" fmla="*/ 2691 h 4006"/>
                <a:gd name="T54" fmla="*/ 3746 w 4015"/>
                <a:gd name="T55" fmla="*/ 3008 h 4006"/>
                <a:gd name="T56" fmla="*/ 3545 w 4015"/>
                <a:gd name="T57" fmla="*/ 3293 h 4006"/>
                <a:gd name="T58" fmla="*/ 3301 w 4015"/>
                <a:gd name="T59" fmla="*/ 3536 h 4006"/>
                <a:gd name="T60" fmla="*/ 3016 w 4015"/>
                <a:gd name="T61" fmla="*/ 3736 h 4006"/>
                <a:gd name="T62" fmla="*/ 2699 w 4015"/>
                <a:gd name="T63" fmla="*/ 3886 h 4006"/>
                <a:gd name="T64" fmla="*/ 2363 w 4015"/>
                <a:gd name="T65" fmla="*/ 3976 h 4006"/>
                <a:gd name="T66" fmla="*/ 2008 w 4015"/>
                <a:gd name="T67" fmla="*/ 4006 h 4006"/>
                <a:gd name="T68" fmla="*/ 1653 w 4015"/>
                <a:gd name="T69" fmla="*/ 3976 h 4006"/>
                <a:gd name="T70" fmla="*/ 1318 w 4015"/>
                <a:gd name="T71" fmla="*/ 3886 h 4006"/>
                <a:gd name="T72" fmla="*/ 1000 w 4015"/>
                <a:gd name="T73" fmla="*/ 3736 h 4006"/>
                <a:gd name="T74" fmla="*/ 714 w 4015"/>
                <a:gd name="T75" fmla="*/ 3536 h 4006"/>
                <a:gd name="T76" fmla="*/ 470 w 4015"/>
                <a:gd name="T77" fmla="*/ 3293 h 4006"/>
                <a:gd name="T78" fmla="*/ 269 w 4015"/>
                <a:gd name="T79" fmla="*/ 3008 h 4006"/>
                <a:gd name="T80" fmla="*/ 120 w 4015"/>
                <a:gd name="T81" fmla="*/ 2691 h 4006"/>
                <a:gd name="T82" fmla="*/ 30 w 4015"/>
                <a:gd name="T83" fmla="*/ 2356 h 4006"/>
                <a:gd name="T84" fmla="*/ 0 w 4015"/>
                <a:gd name="T85" fmla="*/ 2002 h 4006"/>
                <a:gd name="T86" fmla="*/ 13 w 4015"/>
                <a:gd name="T87" fmla="*/ 1765 h 4006"/>
                <a:gd name="T88" fmla="*/ 83 w 4015"/>
                <a:gd name="T89" fmla="*/ 1423 h 4006"/>
                <a:gd name="T90" fmla="*/ 213 w 4015"/>
                <a:gd name="T91" fmla="*/ 1101 h 4006"/>
                <a:gd name="T92" fmla="*/ 399 w 4015"/>
                <a:gd name="T93" fmla="*/ 801 h 4006"/>
                <a:gd name="T94" fmla="*/ 628 w 4015"/>
                <a:gd name="T95" fmla="*/ 545 h 4006"/>
                <a:gd name="T96" fmla="*/ 900 w 4015"/>
                <a:gd name="T97" fmla="*/ 330 h 4006"/>
                <a:gd name="T98" fmla="*/ 1210 w 4015"/>
                <a:gd name="T99" fmla="*/ 162 h 4006"/>
                <a:gd name="T100" fmla="*/ 1539 w 4015"/>
                <a:gd name="T101" fmla="*/ 53 h 4006"/>
                <a:gd name="T102" fmla="*/ 1888 w 4015"/>
                <a:gd name="T103" fmla="*/ 2 h 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5" h="4006">
                  <a:moveTo>
                    <a:pt x="2954" y="1176"/>
                  </a:moveTo>
                  <a:lnTo>
                    <a:pt x="2922" y="1178"/>
                  </a:lnTo>
                  <a:lnTo>
                    <a:pt x="2891" y="1188"/>
                  </a:lnTo>
                  <a:lnTo>
                    <a:pt x="2862" y="1203"/>
                  </a:lnTo>
                  <a:lnTo>
                    <a:pt x="2836" y="1225"/>
                  </a:lnTo>
                  <a:lnTo>
                    <a:pt x="1770" y="2287"/>
                  </a:lnTo>
                  <a:lnTo>
                    <a:pt x="1179" y="1697"/>
                  </a:lnTo>
                  <a:lnTo>
                    <a:pt x="1153" y="1676"/>
                  </a:lnTo>
                  <a:lnTo>
                    <a:pt x="1124" y="1660"/>
                  </a:lnTo>
                  <a:lnTo>
                    <a:pt x="1094" y="1651"/>
                  </a:lnTo>
                  <a:lnTo>
                    <a:pt x="1061" y="1647"/>
                  </a:lnTo>
                  <a:lnTo>
                    <a:pt x="1029" y="1651"/>
                  </a:lnTo>
                  <a:lnTo>
                    <a:pt x="998" y="1660"/>
                  </a:lnTo>
                  <a:lnTo>
                    <a:pt x="969" y="1676"/>
                  </a:lnTo>
                  <a:lnTo>
                    <a:pt x="943" y="1697"/>
                  </a:lnTo>
                  <a:lnTo>
                    <a:pt x="706" y="1932"/>
                  </a:lnTo>
                  <a:lnTo>
                    <a:pt x="685" y="1958"/>
                  </a:lnTo>
                  <a:lnTo>
                    <a:pt x="670" y="1985"/>
                  </a:lnTo>
                  <a:lnTo>
                    <a:pt x="662" y="2017"/>
                  </a:lnTo>
                  <a:lnTo>
                    <a:pt x="659" y="2052"/>
                  </a:lnTo>
                  <a:lnTo>
                    <a:pt x="662" y="2086"/>
                  </a:lnTo>
                  <a:lnTo>
                    <a:pt x="670" y="2116"/>
                  </a:lnTo>
                  <a:lnTo>
                    <a:pt x="685" y="2144"/>
                  </a:lnTo>
                  <a:lnTo>
                    <a:pt x="706" y="2169"/>
                  </a:lnTo>
                  <a:lnTo>
                    <a:pt x="1652" y="3114"/>
                  </a:lnTo>
                  <a:lnTo>
                    <a:pt x="1678" y="3135"/>
                  </a:lnTo>
                  <a:lnTo>
                    <a:pt x="1707" y="3151"/>
                  </a:lnTo>
                  <a:lnTo>
                    <a:pt x="1737" y="3160"/>
                  </a:lnTo>
                  <a:lnTo>
                    <a:pt x="1770" y="3163"/>
                  </a:lnTo>
                  <a:lnTo>
                    <a:pt x="1803" y="3160"/>
                  </a:lnTo>
                  <a:lnTo>
                    <a:pt x="1836" y="3151"/>
                  </a:lnTo>
                  <a:lnTo>
                    <a:pt x="1864" y="3135"/>
                  </a:lnTo>
                  <a:lnTo>
                    <a:pt x="1890" y="3114"/>
                  </a:lnTo>
                  <a:lnTo>
                    <a:pt x="3310" y="1697"/>
                  </a:lnTo>
                  <a:lnTo>
                    <a:pt x="3330" y="1672"/>
                  </a:lnTo>
                  <a:lnTo>
                    <a:pt x="3344" y="1645"/>
                  </a:lnTo>
                  <a:lnTo>
                    <a:pt x="3353" y="1614"/>
                  </a:lnTo>
                  <a:lnTo>
                    <a:pt x="3357" y="1579"/>
                  </a:lnTo>
                  <a:lnTo>
                    <a:pt x="3353" y="1545"/>
                  </a:lnTo>
                  <a:lnTo>
                    <a:pt x="3344" y="1514"/>
                  </a:lnTo>
                  <a:lnTo>
                    <a:pt x="3330" y="1485"/>
                  </a:lnTo>
                  <a:lnTo>
                    <a:pt x="3310" y="1460"/>
                  </a:lnTo>
                  <a:lnTo>
                    <a:pt x="3072" y="1225"/>
                  </a:lnTo>
                  <a:lnTo>
                    <a:pt x="3046" y="1203"/>
                  </a:lnTo>
                  <a:lnTo>
                    <a:pt x="3017" y="1188"/>
                  </a:lnTo>
                  <a:lnTo>
                    <a:pt x="2987" y="1178"/>
                  </a:lnTo>
                  <a:lnTo>
                    <a:pt x="2954" y="1176"/>
                  </a:lnTo>
                  <a:close/>
                  <a:moveTo>
                    <a:pt x="2008" y="0"/>
                  </a:moveTo>
                  <a:lnTo>
                    <a:pt x="2128" y="2"/>
                  </a:lnTo>
                  <a:lnTo>
                    <a:pt x="2246" y="12"/>
                  </a:lnTo>
                  <a:lnTo>
                    <a:pt x="2363" y="30"/>
                  </a:lnTo>
                  <a:lnTo>
                    <a:pt x="2477" y="53"/>
                  </a:lnTo>
                  <a:lnTo>
                    <a:pt x="2588" y="83"/>
                  </a:lnTo>
                  <a:lnTo>
                    <a:pt x="2699" y="119"/>
                  </a:lnTo>
                  <a:lnTo>
                    <a:pt x="2806" y="162"/>
                  </a:lnTo>
                  <a:lnTo>
                    <a:pt x="2912" y="211"/>
                  </a:lnTo>
                  <a:lnTo>
                    <a:pt x="3016" y="268"/>
                  </a:lnTo>
                  <a:lnTo>
                    <a:pt x="3115" y="330"/>
                  </a:lnTo>
                  <a:lnTo>
                    <a:pt x="3211" y="397"/>
                  </a:lnTo>
                  <a:lnTo>
                    <a:pt x="3302" y="469"/>
                  </a:lnTo>
                  <a:lnTo>
                    <a:pt x="3388" y="545"/>
                  </a:lnTo>
                  <a:lnTo>
                    <a:pt x="3468" y="626"/>
                  </a:lnTo>
                  <a:lnTo>
                    <a:pt x="3545" y="711"/>
                  </a:lnTo>
                  <a:lnTo>
                    <a:pt x="3617" y="801"/>
                  </a:lnTo>
                  <a:lnTo>
                    <a:pt x="3684" y="897"/>
                  </a:lnTo>
                  <a:lnTo>
                    <a:pt x="3746" y="997"/>
                  </a:lnTo>
                  <a:lnTo>
                    <a:pt x="3803" y="1101"/>
                  </a:lnTo>
                  <a:lnTo>
                    <a:pt x="3853" y="1206"/>
                  </a:lnTo>
                  <a:lnTo>
                    <a:pt x="3896" y="1313"/>
                  </a:lnTo>
                  <a:lnTo>
                    <a:pt x="3932" y="1423"/>
                  </a:lnTo>
                  <a:lnTo>
                    <a:pt x="3962" y="1535"/>
                  </a:lnTo>
                  <a:lnTo>
                    <a:pt x="3985" y="1648"/>
                  </a:lnTo>
                  <a:lnTo>
                    <a:pt x="4001" y="1765"/>
                  </a:lnTo>
                  <a:lnTo>
                    <a:pt x="4011" y="1882"/>
                  </a:lnTo>
                  <a:lnTo>
                    <a:pt x="4015" y="2002"/>
                  </a:lnTo>
                  <a:lnTo>
                    <a:pt x="4011" y="2122"/>
                  </a:lnTo>
                  <a:lnTo>
                    <a:pt x="4001" y="2241"/>
                  </a:lnTo>
                  <a:lnTo>
                    <a:pt x="3985" y="2356"/>
                  </a:lnTo>
                  <a:lnTo>
                    <a:pt x="3962" y="2470"/>
                  </a:lnTo>
                  <a:lnTo>
                    <a:pt x="3932" y="2582"/>
                  </a:lnTo>
                  <a:lnTo>
                    <a:pt x="3896" y="2691"/>
                  </a:lnTo>
                  <a:lnTo>
                    <a:pt x="3853" y="2799"/>
                  </a:lnTo>
                  <a:lnTo>
                    <a:pt x="3803" y="2905"/>
                  </a:lnTo>
                  <a:lnTo>
                    <a:pt x="3746" y="3008"/>
                  </a:lnTo>
                  <a:lnTo>
                    <a:pt x="3684" y="3108"/>
                  </a:lnTo>
                  <a:lnTo>
                    <a:pt x="3617" y="3203"/>
                  </a:lnTo>
                  <a:lnTo>
                    <a:pt x="3545" y="3293"/>
                  </a:lnTo>
                  <a:lnTo>
                    <a:pt x="3468" y="3379"/>
                  </a:lnTo>
                  <a:lnTo>
                    <a:pt x="3388" y="3460"/>
                  </a:lnTo>
                  <a:lnTo>
                    <a:pt x="3301" y="3536"/>
                  </a:lnTo>
                  <a:lnTo>
                    <a:pt x="3211" y="3607"/>
                  </a:lnTo>
                  <a:lnTo>
                    <a:pt x="3115" y="3674"/>
                  </a:lnTo>
                  <a:lnTo>
                    <a:pt x="3016" y="3736"/>
                  </a:lnTo>
                  <a:lnTo>
                    <a:pt x="2912" y="3793"/>
                  </a:lnTo>
                  <a:lnTo>
                    <a:pt x="2806" y="3842"/>
                  </a:lnTo>
                  <a:lnTo>
                    <a:pt x="2699" y="3886"/>
                  </a:lnTo>
                  <a:lnTo>
                    <a:pt x="2588" y="3923"/>
                  </a:lnTo>
                  <a:lnTo>
                    <a:pt x="2477" y="3952"/>
                  </a:lnTo>
                  <a:lnTo>
                    <a:pt x="2363" y="3976"/>
                  </a:lnTo>
                  <a:lnTo>
                    <a:pt x="2246" y="3992"/>
                  </a:lnTo>
                  <a:lnTo>
                    <a:pt x="2128" y="4002"/>
                  </a:lnTo>
                  <a:lnTo>
                    <a:pt x="2008" y="4006"/>
                  </a:lnTo>
                  <a:lnTo>
                    <a:pt x="1888" y="4002"/>
                  </a:lnTo>
                  <a:lnTo>
                    <a:pt x="1769" y="3992"/>
                  </a:lnTo>
                  <a:lnTo>
                    <a:pt x="1653" y="3976"/>
                  </a:lnTo>
                  <a:lnTo>
                    <a:pt x="1539" y="3952"/>
                  </a:lnTo>
                  <a:lnTo>
                    <a:pt x="1427" y="3923"/>
                  </a:lnTo>
                  <a:lnTo>
                    <a:pt x="1318" y="3886"/>
                  </a:lnTo>
                  <a:lnTo>
                    <a:pt x="1210" y="3842"/>
                  </a:lnTo>
                  <a:lnTo>
                    <a:pt x="1103" y="3793"/>
                  </a:lnTo>
                  <a:lnTo>
                    <a:pt x="1000" y="3736"/>
                  </a:lnTo>
                  <a:lnTo>
                    <a:pt x="900" y="3674"/>
                  </a:lnTo>
                  <a:lnTo>
                    <a:pt x="804" y="3607"/>
                  </a:lnTo>
                  <a:lnTo>
                    <a:pt x="714" y="3536"/>
                  </a:lnTo>
                  <a:lnTo>
                    <a:pt x="628" y="3460"/>
                  </a:lnTo>
                  <a:lnTo>
                    <a:pt x="546" y="3379"/>
                  </a:lnTo>
                  <a:lnTo>
                    <a:pt x="470" y="3293"/>
                  </a:lnTo>
                  <a:lnTo>
                    <a:pt x="399" y="3203"/>
                  </a:lnTo>
                  <a:lnTo>
                    <a:pt x="332" y="3108"/>
                  </a:lnTo>
                  <a:lnTo>
                    <a:pt x="269" y="3008"/>
                  </a:lnTo>
                  <a:lnTo>
                    <a:pt x="213" y="2905"/>
                  </a:lnTo>
                  <a:lnTo>
                    <a:pt x="163" y="2799"/>
                  </a:lnTo>
                  <a:lnTo>
                    <a:pt x="120" y="2691"/>
                  </a:lnTo>
                  <a:lnTo>
                    <a:pt x="83" y="2582"/>
                  </a:lnTo>
                  <a:lnTo>
                    <a:pt x="53" y="2470"/>
                  </a:lnTo>
                  <a:lnTo>
                    <a:pt x="30" y="2356"/>
                  </a:lnTo>
                  <a:lnTo>
                    <a:pt x="13" y="2241"/>
                  </a:lnTo>
                  <a:lnTo>
                    <a:pt x="3" y="2122"/>
                  </a:lnTo>
                  <a:lnTo>
                    <a:pt x="0" y="2002"/>
                  </a:lnTo>
                  <a:lnTo>
                    <a:pt x="0" y="2002"/>
                  </a:lnTo>
                  <a:lnTo>
                    <a:pt x="3" y="1882"/>
                  </a:lnTo>
                  <a:lnTo>
                    <a:pt x="13" y="1765"/>
                  </a:lnTo>
                  <a:lnTo>
                    <a:pt x="30" y="1648"/>
                  </a:lnTo>
                  <a:lnTo>
                    <a:pt x="53" y="1535"/>
                  </a:lnTo>
                  <a:lnTo>
                    <a:pt x="83" y="1423"/>
                  </a:lnTo>
                  <a:lnTo>
                    <a:pt x="120" y="1313"/>
                  </a:lnTo>
                  <a:lnTo>
                    <a:pt x="163" y="1206"/>
                  </a:lnTo>
                  <a:lnTo>
                    <a:pt x="213" y="1101"/>
                  </a:lnTo>
                  <a:lnTo>
                    <a:pt x="269" y="997"/>
                  </a:lnTo>
                  <a:lnTo>
                    <a:pt x="332" y="897"/>
                  </a:lnTo>
                  <a:lnTo>
                    <a:pt x="399" y="801"/>
                  </a:lnTo>
                  <a:lnTo>
                    <a:pt x="470" y="711"/>
                  </a:lnTo>
                  <a:lnTo>
                    <a:pt x="546" y="626"/>
                  </a:lnTo>
                  <a:lnTo>
                    <a:pt x="628" y="545"/>
                  </a:lnTo>
                  <a:lnTo>
                    <a:pt x="714" y="469"/>
                  </a:lnTo>
                  <a:lnTo>
                    <a:pt x="804" y="397"/>
                  </a:lnTo>
                  <a:lnTo>
                    <a:pt x="900" y="330"/>
                  </a:lnTo>
                  <a:lnTo>
                    <a:pt x="1000" y="268"/>
                  </a:lnTo>
                  <a:lnTo>
                    <a:pt x="1103" y="211"/>
                  </a:lnTo>
                  <a:lnTo>
                    <a:pt x="1210" y="162"/>
                  </a:lnTo>
                  <a:lnTo>
                    <a:pt x="1318" y="119"/>
                  </a:lnTo>
                  <a:lnTo>
                    <a:pt x="1427" y="83"/>
                  </a:lnTo>
                  <a:lnTo>
                    <a:pt x="1539" y="53"/>
                  </a:lnTo>
                  <a:lnTo>
                    <a:pt x="1653" y="30"/>
                  </a:lnTo>
                  <a:lnTo>
                    <a:pt x="1769" y="12"/>
                  </a:lnTo>
                  <a:lnTo>
                    <a:pt x="1888" y="2"/>
                  </a:lnTo>
                  <a:lnTo>
                    <a:pt x="2008"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857769">
                <a:defRPr/>
              </a:pPr>
              <a:endParaRPr lang="en-US">
                <a:solidFill>
                  <a:srgbClr val="FFFFFF"/>
                </a:solidFill>
                <a:latin typeface="Calibri" panose="020F0502020204030204" pitchFamily="34" charset="0"/>
                <a:ea typeface="華康儷中黑" panose="020B0509000000000000" pitchFamily="49" charset="-120"/>
              </a:endParaRPr>
            </a:p>
          </p:txBody>
        </p:sp>
      </p:grpSp>
    </p:spTree>
    <p:extLst>
      <p:ext uri="{BB962C8B-B14F-4D97-AF65-F5344CB8AC3E}">
        <p14:creationId xmlns:p14="http://schemas.microsoft.com/office/powerpoint/2010/main" val="162588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4" y="-4876"/>
            <a:ext cx="13070835" cy="6862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4858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b="72634"/>
          <a:stretch/>
        </p:blipFill>
        <p:spPr bwMode="auto">
          <a:xfrm>
            <a:off x="0" y="1"/>
            <a:ext cx="12192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25600" y="282605"/>
            <a:ext cx="8381997" cy="4670425"/>
            <a:chOff x="1219200" y="211931"/>
            <a:chExt cx="6286498" cy="3502819"/>
          </a:xfrm>
        </p:grpSpPr>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833" b="95766"/>
            <a:stretch/>
          </p:blipFill>
          <p:spPr bwMode="auto">
            <a:xfrm>
              <a:off x="1219200" y="1200151"/>
              <a:ext cx="6286498" cy="2514599"/>
            </a:xfrm>
            <a:prstGeom prst="roundRect">
              <a:avLst>
                <a:gd name="adj" fmla="val 8594"/>
              </a:avLst>
            </a:prstGeom>
            <a:solidFill>
              <a:srgbClr val="FFFFFF">
                <a:shade val="85000"/>
              </a:srgbClr>
            </a:solidFill>
            <a:ln>
              <a:solidFill>
                <a:schemeClr val="bg1"/>
              </a:solidFill>
            </a:ln>
            <a:effectLst>
              <a:outerShdw blurRad="50800" dist="38100" dir="2700000" algn="tl" rotWithShape="0">
                <a:prstClr val="black">
                  <a:alpha val="40000"/>
                </a:prstClr>
              </a:outerShdw>
            </a:effectLst>
            <a:extLst/>
          </p:spPr>
        </p:pic>
        <p:sp>
          <p:nvSpPr>
            <p:cNvPr id="6" name="Isosceles Triangle 5"/>
            <p:cNvSpPr/>
            <p:nvPr/>
          </p:nvSpPr>
          <p:spPr>
            <a:xfrm>
              <a:off x="1371600" y="211931"/>
              <a:ext cx="5943600" cy="988220"/>
            </a:xfrm>
            <a:prstGeom prst="triangle">
              <a:avLst>
                <a:gd name="adj" fmla="val 9295"/>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7742">
                <a:defRPr/>
              </a:pPr>
              <a:endParaRPr lang="en-US" sz="2400">
                <a:solidFill>
                  <a:prstClr val="white"/>
                </a:solidFill>
              </a:endParaRPr>
            </a:p>
          </p:txBody>
        </p:sp>
      </p:grpSp>
      <p:sp>
        <p:nvSpPr>
          <p:cNvPr id="8" name="Rectangle 7"/>
          <p:cNvSpPr/>
          <p:nvPr/>
        </p:nvSpPr>
        <p:spPr>
          <a:xfrm>
            <a:off x="5430335" y="1824839"/>
            <a:ext cx="1422400" cy="528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6" tIns="45718" rIns="91396" bIns="45718" rtlCol="0" anchor="ctr"/>
          <a:lstStyle/>
          <a:p>
            <a:pPr algn="ctr" defTabSz="1157742">
              <a:defRPr/>
            </a:pPr>
            <a:endParaRPr lang="en-US" sz="2400">
              <a:solidFill>
                <a:prstClr val="white"/>
              </a:solidFill>
            </a:endParaRPr>
          </a:p>
        </p:txBody>
      </p:sp>
      <p:grpSp>
        <p:nvGrpSpPr>
          <p:cNvPr id="9" name="Group 8"/>
          <p:cNvGrpSpPr/>
          <p:nvPr/>
        </p:nvGrpSpPr>
        <p:grpSpPr>
          <a:xfrm>
            <a:off x="2235250" y="3952442"/>
            <a:ext cx="5221367" cy="461665"/>
            <a:chOff x="8198219" y="3744697"/>
            <a:chExt cx="5221406" cy="461656"/>
          </a:xfrm>
        </p:grpSpPr>
        <p:sp>
          <p:nvSpPr>
            <p:cNvPr id="10" name="Rectangle 9"/>
            <p:cNvSpPr/>
            <p:nvPr/>
          </p:nvSpPr>
          <p:spPr>
            <a:xfrm>
              <a:off x="8582045" y="3744697"/>
              <a:ext cx="4837580" cy="461656"/>
            </a:xfrm>
            <a:prstGeom prst="rect">
              <a:avLst/>
            </a:prstGeom>
            <a:ln>
              <a:noFill/>
            </a:ln>
          </p:spPr>
          <p:txBody>
            <a:bodyPr wrap="none">
              <a:spAutoFit/>
            </a:bodyPr>
            <a:lstStyle/>
            <a:p>
              <a:pPr defTabSz="864276">
                <a:defRPr/>
              </a:pPr>
              <a:r>
                <a:rPr lang="en-US" sz="2400" spc="-151" dirty="0">
                  <a:ln w="3175">
                    <a:noFill/>
                  </a:ln>
                  <a:solidFill>
                    <a:prstClr val="white"/>
                  </a:solidFill>
                  <a:latin typeface="Calibri" panose="020F0502020204030204" pitchFamily="34" charset="0"/>
                  <a:cs typeface="Arial" panose="020B0604020202020204" pitchFamily="34" charset="0"/>
                </a:rPr>
                <a:t>Discover the power o f all </a:t>
              </a:r>
              <a:r>
                <a:rPr lang="en-US" sz="2400" spc="-151" dirty="0" err="1">
                  <a:ln w="3175">
                    <a:noFill/>
                  </a:ln>
                  <a:solidFill>
                    <a:prstClr val="white"/>
                  </a:solidFill>
                  <a:latin typeface="Calibri" panose="020F0502020204030204" pitchFamily="34" charset="0"/>
                  <a:cs typeface="Arial" panose="020B0604020202020204" pitchFamily="34" charset="0"/>
                </a:rPr>
                <a:t>Isotonix</a:t>
              </a:r>
              <a:r>
                <a:rPr lang="en-US" sz="2400" spc="-151" dirty="0">
                  <a:ln w="3175">
                    <a:noFill/>
                  </a:ln>
                  <a:solidFill>
                    <a:prstClr val="white"/>
                  </a:solidFill>
                  <a:latin typeface="Calibri" panose="020F0502020204030204" pitchFamily="34" charset="0"/>
                  <a:cs typeface="Arial" panose="020B0604020202020204" pitchFamily="34" charset="0"/>
                </a:rPr>
                <a:t> Products. </a:t>
              </a:r>
            </a:p>
          </p:txBody>
        </p:sp>
        <p:sp>
          <p:nvSpPr>
            <p:cNvPr id="11" name="Freeform 6"/>
            <p:cNvSpPr>
              <a:spLocks noEditPoints="1"/>
            </p:cNvSpPr>
            <p:nvPr/>
          </p:nvSpPr>
          <p:spPr bwMode="auto">
            <a:xfrm>
              <a:off x="8198219" y="3792649"/>
              <a:ext cx="365760" cy="365760"/>
            </a:xfrm>
            <a:custGeom>
              <a:avLst/>
              <a:gdLst>
                <a:gd name="T0" fmla="*/ 2891 w 4015"/>
                <a:gd name="T1" fmla="*/ 1188 h 4006"/>
                <a:gd name="T2" fmla="*/ 1770 w 4015"/>
                <a:gd name="T3" fmla="*/ 2287 h 4006"/>
                <a:gd name="T4" fmla="*/ 1124 w 4015"/>
                <a:gd name="T5" fmla="*/ 1660 h 4006"/>
                <a:gd name="T6" fmla="*/ 1029 w 4015"/>
                <a:gd name="T7" fmla="*/ 1651 h 4006"/>
                <a:gd name="T8" fmla="*/ 943 w 4015"/>
                <a:gd name="T9" fmla="*/ 1697 h 4006"/>
                <a:gd name="T10" fmla="*/ 670 w 4015"/>
                <a:gd name="T11" fmla="*/ 1985 h 4006"/>
                <a:gd name="T12" fmla="*/ 662 w 4015"/>
                <a:gd name="T13" fmla="*/ 2086 h 4006"/>
                <a:gd name="T14" fmla="*/ 706 w 4015"/>
                <a:gd name="T15" fmla="*/ 2169 h 4006"/>
                <a:gd name="T16" fmla="*/ 1707 w 4015"/>
                <a:gd name="T17" fmla="*/ 3151 h 4006"/>
                <a:gd name="T18" fmla="*/ 1803 w 4015"/>
                <a:gd name="T19" fmla="*/ 3160 h 4006"/>
                <a:gd name="T20" fmla="*/ 1890 w 4015"/>
                <a:gd name="T21" fmla="*/ 3114 h 4006"/>
                <a:gd name="T22" fmla="*/ 3344 w 4015"/>
                <a:gd name="T23" fmla="*/ 1645 h 4006"/>
                <a:gd name="T24" fmla="*/ 3353 w 4015"/>
                <a:gd name="T25" fmla="*/ 1545 h 4006"/>
                <a:gd name="T26" fmla="*/ 3310 w 4015"/>
                <a:gd name="T27" fmla="*/ 1460 h 4006"/>
                <a:gd name="T28" fmla="*/ 3017 w 4015"/>
                <a:gd name="T29" fmla="*/ 1188 h 4006"/>
                <a:gd name="T30" fmla="*/ 2008 w 4015"/>
                <a:gd name="T31" fmla="*/ 0 h 4006"/>
                <a:gd name="T32" fmla="*/ 2363 w 4015"/>
                <a:gd name="T33" fmla="*/ 30 h 4006"/>
                <a:gd name="T34" fmla="*/ 2699 w 4015"/>
                <a:gd name="T35" fmla="*/ 119 h 4006"/>
                <a:gd name="T36" fmla="*/ 3016 w 4015"/>
                <a:gd name="T37" fmla="*/ 268 h 4006"/>
                <a:gd name="T38" fmla="*/ 3302 w 4015"/>
                <a:gd name="T39" fmla="*/ 469 h 4006"/>
                <a:gd name="T40" fmla="*/ 3545 w 4015"/>
                <a:gd name="T41" fmla="*/ 711 h 4006"/>
                <a:gd name="T42" fmla="*/ 3746 w 4015"/>
                <a:gd name="T43" fmla="*/ 997 h 4006"/>
                <a:gd name="T44" fmla="*/ 3896 w 4015"/>
                <a:gd name="T45" fmla="*/ 1313 h 4006"/>
                <a:gd name="T46" fmla="*/ 3985 w 4015"/>
                <a:gd name="T47" fmla="*/ 1648 h 4006"/>
                <a:gd name="T48" fmla="*/ 4015 w 4015"/>
                <a:gd name="T49" fmla="*/ 2002 h 4006"/>
                <a:gd name="T50" fmla="*/ 3985 w 4015"/>
                <a:gd name="T51" fmla="*/ 2356 h 4006"/>
                <a:gd name="T52" fmla="*/ 3896 w 4015"/>
                <a:gd name="T53" fmla="*/ 2691 h 4006"/>
                <a:gd name="T54" fmla="*/ 3746 w 4015"/>
                <a:gd name="T55" fmla="*/ 3008 h 4006"/>
                <a:gd name="T56" fmla="*/ 3545 w 4015"/>
                <a:gd name="T57" fmla="*/ 3293 h 4006"/>
                <a:gd name="T58" fmla="*/ 3301 w 4015"/>
                <a:gd name="T59" fmla="*/ 3536 h 4006"/>
                <a:gd name="T60" fmla="*/ 3016 w 4015"/>
                <a:gd name="T61" fmla="*/ 3736 h 4006"/>
                <a:gd name="T62" fmla="*/ 2699 w 4015"/>
                <a:gd name="T63" fmla="*/ 3886 h 4006"/>
                <a:gd name="T64" fmla="*/ 2363 w 4015"/>
                <a:gd name="T65" fmla="*/ 3976 h 4006"/>
                <a:gd name="T66" fmla="*/ 2008 w 4015"/>
                <a:gd name="T67" fmla="*/ 4006 h 4006"/>
                <a:gd name="T68" fmla="*/ 1653 w 4015"/>
                <a:gd name="T69" fmla="*/ 3976 h 4006"/>
                <a:gd name="T70" fmla="*/ 1318 w 4015"/>
                <a:gd name="T71" fmla="*/ 3886 h 4006"/>
                <a:gd name="T72" fmla="*/ 1000 w 4015"/>
                <a:gd name="T73" fmla="*/ 3736 h 4006"/>
                <a:gd name="T74" fmla="*/ 714 w 4015"/>
                <a:gd name="T75" fmla="*/ 3536 h 4006"/>
                <a:gd name="T76" fmla="*/ 470 w 4015"/>
                <a:gd name="T77" fmla="*/ 3293 h 4006"/>
                <a:gd name="T78" fmla="*/ 269 w 4015"/>
                <a:gd name="T79" fmla="*/ 3008 h 4006"/>
                <a:gd name="T80" fmla="*/ 120 w 4015"/>
                <a:gd name="T81" fmla="*/ 2691 h 4006"/>
                <a:gd name="T82" fmla="*/ 30 w 4015"/>
                <a:gd name="T83" fmla="*/ 2356 h 4006"/>
                <a:gd name="T84" fmla="*/ 0 w 4015"/>
                <a:gd name="T85" fmla="*/ 2002 h 4006"/>
                <a:gd name="T86" fmla="*/ 13 w 4015"/>
                <a:gd name="T87" fmla="*/ 1765 h 4006"/>
                <a:gd name="T88" fmla="*/ 83 w 4015"/>
                <a:gd name="T89" fmla="*/ 1423 h 4006"/>
                <a:gd name="T90" fmla="*/ 213 w 4015"/>
                <a:gd name="T91" fmla="*/ 1101 h 4006"/>
                <a:gd name="T92" fmla="*/ 399 w 4015"/>
                <a:gd name="T93" fmla="*/ 801 h 4006"/>
                <a:gd name="T94" fmla="*/ 628 w 4015"/>
                <a:gd name="T95" fmla="*/ 545 h 4006"/>
                <a:gd name="T96" fmla="*/ 900 w 4015"/>
                <a:gd name="T97" fmla="*/ 330 h 4006"/>
                <a:gd name="T98" fmla="*/ 1210 w 4015"/>
                <a:gd name="T99" fmla="*/ 162 h 4006"/>
                <a:gd name="T100" fmla="*/ 1539 w 4015"/>
                <a:gd name="T101" fmla="*/ 53 h 4006"/>
                <a:gd name="T102" fmla="*/ 1888 w 4015"/>
                <a:gd name="T103" fmla="*/ 2 h 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5" h="4006">
                  <a:moveTo>
                    <a:pt x="2954" y="1176"/>
                  </a:moveTo>
                  <a:lnTo>
                    <a:pt x="2922" y="1178"/>
                  </a:lnTo>
                  <a:lnTo>
                    <a:pt x="2891" y="1188"/>
                  </a:lnTo>
                  <a:lnTo>
                    <a:pt x="2862" y="1203"/>
                  </a:lnTo>
                  <a:lnTo>
                    <a:pt x="2836" y="1225"/>
                  </a:lnTo>
                  <a:lnTo>
                    <a:pt x="1770" y="2287"/>
                  </a:lnTo>
                  <a:lnTo>
                    <a:pt x="1179" y="1697"/>
                  </a:lnTo>
                  <a:lnTo>
                    <a:pt x="1153" y="1676"/>
                  </a:lnTo>
                  <a:lnTo>
                    <a:pt x="1124" y="1660"/>
                  </a:lnTo>
                  <a:lnTo>
                    <a:pt x="1094" y="1651"/>
                  </a:lnTo>
                  <a:lnTo>
                    <a:pt x="1061" y="1647"/>
                  </a:lnTo>
                  <a:lnTo>
                    <a:pt x="1029" y="1651"/>
                  </a:lnTo>
                  <a:lnTo>
                    <a:pt x="998" y="1660"/>
                  </a:lnTo>
                  <a:lnTo>
                    <a:pt x="969" y="1676"/>
                  </a:lnTo>
                  <a:lnTo>
                    <a:pt x="943" y="1697"/>
                  </a:lnTo>
                  <a:lnTo>
                    <a:pt x="706" y="1932"/>
                  </a:lnTo>
                  <a:lnTo>
                    <a:pt x="685" y="1958"/>
                  </a:lnTo>
                  <a:lnTo>
                    <a:pt x="670" y="1985"/>
                  </a:lnTo>
                  <a:lnTo>
                    <a:pt x="662" y="2017"/>
                  </a:lnTo>
                  <a:lnTo>
                    <a:pt x="659" y="2052"/>
                  </a:lnTo>
                  <a:lnTo>
                    <a:pt x="662" y="2086"/>
                  </a:lnTo>
                  <a:lnTo>
                    <a:pt x="670" y="2116"/>
                  </a:lnTo>
                  <a:lnTo>
                    <a:pt x="685" y="2144"/>
                  </a:lnTo>
                  <a:lnTo>
                    <a:pt x="706" y="2169"/>
                  </a:lnTo>
                  <a:lnTo>
                    <a:pt x="1652" y="3114"/>
                  </a:lnTo>
                  <a:lnTo>
                    <a:pt x="1678" y="3135"/>
                  </a:lnTo>
                  <a:lnTo>
                    <a:pt x="1707" y="3151"/>
                  </a:lnTo>
                  <a:lnTo>
                    <a:pt x="1737" y="3160"/>
                  </a:lnTo>
                  <a:lnTo>
                    <a:pt x="1770" y="3163"/>
                  </a:lnTo>
                  <a:lnTo>
                    <a:pt x="1803" y="3160"/>
                  </a:lnTo>
                  <a:lnTo>
                    <a:pt x="1836" y="3151"/>
                  </a:lnTo>
                  <a:lnTo>
                    <a:pt x="1864" y="3135"/>
                  </a:lnTo>
                  <a:lnTo>
                    <a:pt x="1890" y="3114"/>
                  </a:lnTo>
                  <a:lnTo>
                    <a:pt x="3310" y="1697"/>
                  </a:lnTo>
                  <a:lnTo>
                    <a:pt x="3330" y="1672"/>
                  </a:lnTo>
                  <a:lnTo>
                    <a:pt x="3344" y="1645"/>
                  </a:lnTo>
                  <a:lnTo>
                    <a:pt x="3353" y="1614"/>
                  </a:lnTo>
                  <a:lnTo>
                    <a:pt x="3357" y="1579"/>
                  </a:lnTo>
                  <a:lnTo>
                    <a:pt x="3353" y="1545"/>
                  </a:lnTo>
                  <a:lnTo>
                    <a:pt x="3344" y="1514"/>
                  </a:lnTo>
                  <a:lnTo>
                    <a:pt x="3330" y="1485"/>
                  </a:lnTo>
                  <a:lnTo>
                    <a:pt x="3310" y="1460"/>
                  </a:lnTo>
                  <a:lnTo>
                    <a:pt x="3072" y="1225"/>
                  </a:lnTo>
                  <a:lnTo>
                    <a:pt x="3046" y="1203"/>
                  </a:lnTo>
                  <a:lnTo>
                    <a:pt x="3017" y="1188"/>
                  </a:lnTo>
                  <a:lnTo>
                    <a:pt x="2987" y="1178"/>
                  </a:lnTo>
                  <a:lnTo>
                    <a:pt x="2954" y="1176"/>
                  </a:lnTo>
                  <a:close/>
                  <a:moveTo>
                    <a:pt x="2008" y="0"/>
                  </a:moveTo>
                  <a:lnTo>
                    <a:pt x="2128" y="2"/>
                  </a:lnTo>
                  <a:lnTo>
                    <a:pt x="2246" y="12"/>
                  </a:lnTo>
                  <a:lnTo>
                    <a:pt x="2363" y="30"/>
                  </a:lnTo>
                  <a:lnTo>
                    <a:pt x="2477" y="53"/>
                  </a:lnTo>
                  <a:lnTo>
                    <a:pt x="2588" y="83"/>
                  </a:lnTo>
                  <a:lnTo>
                    <a:pt x="2699" y="119"/>
                  </a:lnTo>
                  <a:lnTo>
                    <a:pt x="2806" y="162"/>
                  </a:lnTo>
                  <a:lnTo>
                    <a:pt x="2912" y="211"/>
                  </a:lnTo>
                  <a:lnTo>
                    <a:pt x="3016" y="268"/>
                  </a:lnTo>
                  <a:lnTo>
                    <a:pt x="3115" y="330"/>
                  </a:lnTo>
                  <a:lnTo>
                    <a:pt x="3211" y="397"/>
                  </a:lnTo>
                  <a:lnTo>
                    <a:pt x="3302" y="469"/>
                  </a:lnTo>
                  <a:lnTo>
                    <a:pt x="3388" y="545"/>
                  </a:lnTo>
                  <a:lnTo>
                    <a:pt x="3468" y="626"/>
                  </a:lnTo>
                  <a:lnTo>
                    <a:pt x="3545" y="711"/>
                  </a:lnTo>
                  <a:lnTo>
                    <a:pt x="3617" y="801"/>
                  </a:lnTo>
                  <a:lnTo>
                    <a:pt x="3684" y="897"/>
                  </a:lnTo>
                  <a:lnTo>
                    <a:pt x="3746" y="997"/>
                  </a:lnTo>
                  <a:lnTo>
                    <a:pt x="3803" y="1101"/>
                  </a:lnTo>
                  <a:lnTo>
                    <a:pt x="3853" y="1206"/>
                  </a:lnTo>
                  <a:lnTo>
                    <a:pt x="3896" y="1313"/>
                  </a:lnTo>
                  <a:lnTo>
                    <a:pt x="3932" y="1423"/>
                  </a:lnTo>
                  <a:lnTo>
                    <a:pt x="3962" y="1535"/>
                  </a:lnTo>
                  <a:lnTo>
                    <a:pt x="3985" y="1648"/>
                  </a:lnTo>
                  <a:lnTo>
                    <a:pt x="4001" y="1765"/>
                  </a:lnTo>
                  <a:lnTo>
                    <a:pt x="4011" y="1882"/>
                  </a:lnTo>
                  <a:lnTo>
                    <a:pt x="4015" y="2002"/>
                  </a:lnTo>
                  <a:lnTo>
                    <a:pt x="4011" y="2122"/>
                  </a:lnTo>
                  <a:lnTo>
                    <a:pt x="4001" y="2241"/>
                  </a:lnTo>
                  <a:lnTo>
                    <a:pt x="3985" y="2356"/>
                  </a:lnTo>
                  <a:lnTo>
                    <a:pt x="3962" y="2470"/>
                  </a:lnTo>
                  <a:lnTo>
                    <a:pt x="3932" y="2582"/>
                  </a:lnTo>
                  <a:lnTo>
                    <a:pt x="3896" y="2691"/>
                  </a:lnTo>
                  <a:lnTo>
                    <a:pt x="3853" y="2799"/>
                  </a:lnTo>
                  <a:lnTo>
                    <a:pt x="3803" y="2905"/>
                  </a:lnTo>
                  <a:lnTo>
                    <a:pt x="3746" y="3008"/>
                  </a:lnTo>
                  <a:lnTo>
                    <a:pt x="3684" y="3108"/>
                  </a:lnTo>
                  <a:lnTo>
                    <a:pt x="3617" y="3203"/>
                  </a:lnTo>
                  <a:lnTo>
                    <a:pt x="3545" y="3293"/>
                  </a:lnTo>
                  <a:lnTo>
                    <a:pt x="3468" y="3379"/>
                  </a:lnTo>
                  <a:lnTo>
                    <a:pt x="3388" y="3460"/>
                  </a:lnTo>
                  <a:lnTo>
                    <a:pt x="3301" y="3536"/>
                  </a:lnTo>
                  <a:lnTo>
                    <a:pt x="3211" y="3607"/>
                  </a:lnTo>
                  <a:lnTo>
                    <a:pt x="3115" y="3674"/>
                  </a:lnTo>
                  <a:lnTo>
                    <a:pt x="3016" y="3736"/>
                  </a:lnTo>
                  <a:lnTo>
                    <a:pt x="2912" y="3793"/>
                  </a:lnTo>
                  <a:lnTo>
                    <a:pt x="2806" y="3842"/>
                  </a:lnTo>
                  <a:lnTo>
                    <a:pt x="2699" y="3886"/>
                  </a:lnTo>
                  <a:lnTo>
                    <a:pt x="2588" y="3923"/>
                  </a:lnTo>
                  <a:lnTo>
                    <a:pt x="2477" y="3952"/>
                  </a:lnTo>
                  <a:lnTo>
                    <a:pt x="2363" y="3976"/>
                  </a:lnTo>
                  <a:lnTo>
                    <a:pt x="2246" y="3992"/>
                  </a:lnTo>
                  <a:lnTo>
                    <a:pt x="2128" y="4002"/>
                  </a:lnTo>
                  <a:lnTo>
                    <a:pt x="2008" y="4006"/>
                  </a:lnTo>
                  <a:lnTo>
                    <a:pt x="1888" y="4002"/>
                  </a:lnTo>
                  <a:lnTo>
                    <a:pt x="1769" y="3992"/>
                  </a:lnTo>
                  <a:lnTo>
                    <a:pt x="1653" y="3976"/>
                  </a:lnTo>
                  <a:lnTo>
                    <a:pt x="1539" y="3952"/>
                  </a:lnTo>
                  <a:lnTo>
                    <a:pt x="1427" y="3923"/>
                  </a:lnTo>
                  <a:lnTo>
                    <a:pt x="1318" y="3886"/>
                  </a:lnTo>
                  <a:lnTo>
                    <a:pt x="1210" y="3842"/>
                  </a:lnTo>
                  <a:lnTo>
                    <a:pt x="1103" y="3793"/>
                  </a:lnTo>
                  <a:lnTo>
                    <a:pt x="1000" y="3736"/>
                  </a:lnTo>
                  <a:lnTo>
                    <a:pt x="900" y="3674"/>
                  </a:lnTo>
                  <a:lnTo>
                    <a:pt x="804" y="3607"/>
                  </a:lnTo>
                  <a:lnTo>
                    <a:pt x="714" y="3536"/>
                  </a:lnTo>
                  <a:lnTo>
                    <a:pt x="628" y="3460"/>
                  </a:lnTo>
                  <a:lnTo>
                    <a:pt x="546" y="3379"/>
                  </a:lnTo>
                  <a:lnTo>
                    <a:pt x="470" y="3293"/>
                  </a:lnTo>
                  <a:lnTo>
                    <a:pt x="399" y="3203"/>
                  </a:lnTo>
                  <a:lnTo>
                    <a:pt x="332" y="3108"/>
                  </a:lnTo>
                  <a:lnTo>
                    <a:pt x="269" y="3008"/>
                  </a:lnTo>
                  <a:lnTo>
                    <a:pt x="213" y="2905"/>
                  </a:lnTo>
                  <a:lnTo>
                    <a:pt x="163" y="2799"/>
                  </a:lnTo>
                  <a:lnTo>
                    <a:pt x="120" y="2691"/>
                  </a:lnTo>
                  <a:lnTo>
                    <a:pt x="83" y="2582"/>
                  </a:lnTo>
                  <a:lnTo>
                    <a:pt x="53" y="2470"/>
                  </a:lnTo>
                  <a:lnTo>
                    <a:pt x="30" y="2356"/>
                  </a:lnTo>
                  <a:lnTo>
                    <a:pt x="13" y="2241"/>
                  </a:lnTo>
                  <a:lnTo>
                    <a:pt x="3" y="2122"/>
                  </a:lnTo>
                  <a:lnTo>
                    <a:pt x="0" y="2002"/>
                  </a:lnTo>
                  <a:lnTo>
                    <a:pt x="0" y="2002"/>
                  </a:lnTo>
                  <a:lnTo>
                    <a:pt x="3" y="1882"/>
                  </a:lnTo>
                  <a:lnTo>
                    <a:pt x="13" y="1765"/>
                  </a:lnTo>
                  <a:lnTo>
                    <a:pt x="30" y="1648"/>
                  </a:lnTo>
                  <a:lnTo>
                    <a:pt x="53" y="1535"/>
                  </a:lnTo>
                  <a:lnTo>
                    <a:pt x="83" y="1423"/>
                  </a:lnTo>
                  <a:lnTo>
                    <a:pt x="120" y="1313"/>
                  </a:lnTo>
                  <a:lnTo>
                    <a:pt x="163" y="1206"/>
                  </a:lnTo>
                  <a:lnTo>
                    <a:pt x="213" y="1101"/>
                  </a:lnTo>
                  <a:lnTo>
                    <a:pt x="269" y="997"/>
                  </a:lnTo>
                  <a:lnTo>
                    <a:pt x="332" y="897"/>
                  </a:lnTo>
                  <a:lnTo>
                    <a:pt x="399" y="801"/>
                  </a:lnTo>
                  <a:lnTo>
                    <a:pt x="470" y="711"/>
                  </a:lnTo>
                  <a:lnTo>
                    <a:pt x="546" y="626"/>
                  </a:lnTo>
                  <a:lnTo>
                    <a:pt x="628" y="545"/>
                  </a:lnTo>
                  <a:lnTo>
                    <a:pt x="714" y="469"/>
                  </a:lnTo>
                  <a:lnTo>
                    <a:pt x="804" y="397"/>
                  </a:lnTo>
                  <a:lnTo>
                    <a:pt x="900" y="330"/>
                  </a:lnTo>
                  <a:lnTo>
                    <a:pt x="1000" y="268"/>
                  </a:lnTo>
                  <a:lnTo>
                    <a:pt x="1103" y="211"/>
                  </a:lnTo>
                  <a:lnTo>
                    <a:pt x="1210" y="162"/>
                  </a:lnTo>
                  <a:lnTo>
                    <a:pt x="1318" y="119"/>
                  </a:lnTo>
                  <a:lnTo>
                    <a:pt x="1427" y="83"/>
                  </a:lnTo>
                  <a:lnTo>
                    <a:pt x="1539" y="53"/>
                  </a:lnTo>
                  <a:lnTo>
                    <a:pt x="1653" y="30"/>
                  </a:lnTo>
                  <a:lnTo>
                    <a:pt x="1769" y="12"/>
                  </a:lnTo>
                  <a:lnTo>
                    <a:pt x="1888" y="2"/>
                  </a:lnTo>
                  <a:lnTo>
                    <a:pt x="2008"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857983">
                <a:defRPr/>
              </a:pPr>
              <a:endParaRPr lang="en-US">
                <a:solidFill>
                  <a:srgbClr val="FFFFFF"/>
                </a:solidFill>
                <a:latin typeface="Raleway" panose="020B0503030101060003" pitchFamily="34" charset="0"/>
              </a:endParaRPr>
            </a:p>
          </p:txBody>
        </p:sp>
      </p:grpSp>
    </p:spTree>
    <p:extLst>
      <p:ext uri="{BB962C8B-B14F-4D97-AF65-F5344CB8AC3E}">
        <p14:creationId xmlns:p14="http://schemas.microsoft.com/office/powerpoint/2010/main" val="273502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celinel\Downloads\screencapture-hk-isotonix-science-147850942355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 y="42"/>
            <a:ext cx="12191999" cy="1840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06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20988E-6 L 0 -1.21698 " pathEditMode="relative" rAng="0" ptsTypes="AA">
                                      <p:cBhvr>
                                        <p:cTn id="6" dur="3000" fill="hold"/>
                                        <p:tgtEl>
                                          <p:spTgt spid="15362"/>
                                        </p:tgtEl>
                                        <p:attrNameLst>
                                          <p:attrName>ppt_x</p:attrName>
                                          <p:attrName>ppt_y</p:attrName>
                                        </p:attrNameLst>
                                      </p:cBhvr>
                                      <p:rCtr x="0" y="-60864"/>
                                    </p:animMotion>
                                  </p:childTnLst>
                                </p:cTn>
                              </p:par>
                            </p:childTnLst>
                          </p:cTn>
                        </p:par>
                        <p:par>
                          <p:cTn id="7" fill="hold">
                            <p:stCondLst>
                              <p:cond delay="3000"/>
                            </p:stCondLst>
                            <p:childTnLst>
                              <p:par>
                                <p:cTn id="8" presetID="42" presetClass="path" presetSubtype="0" fill="hold" nodeType="afterEffect">
                                  <p:stCondLst>
                                    <p:cond delay="0"/>
                                  </p:stCondLst>
                                  <p:childTnLst>
                                    <p:animMotion origin="layout" path="M 0 -1.21698 L 0 -1.86235 " pathEditMode="relative" rAng="0" ptsTypes="AA">
                                      <p:cBhvr>
                                        <p:cTn id="9" dur="3000" fill="hold"/>
                                        <p:tgtEl>
                                          <p:spTgt spid="15362"/>
                                        </p:tgtEl>
                                        <p:attrNameLst>
                                          <p:attrName>ppt_x</p:attrName>
                                          <p:attrName>ppt_y</p:attrName>
                                        </p:attrNameLst>
                                      </p:cBhvr>
                                      <p:rCtr x="0" y="-322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b="72634"/>
          <a:stretch/>
        </p:blipFill>
        <p:spPr bwMode="auto">
          <a:xfrm>
            <a:off x="0" y="1"/>
            <a:ext cx="12192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25600" y="282593"/>
            <a:ext cx="8381997" cy="4670425"/>
            <a:chOff x="1219200" y="211931"/>
            <a:chExt cx="6286498" cy="3502819"/>
          </a:xfrm>
        </p:grpSpPr>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833" b="95766"/>
            <a:stretch/>
          </p:blipFill>
          <p:spPr bwMode="auto">
            <a:xfrm>
              <a:off x="1219200" y="1200151"/>
              <a:ext cx="6286498" cy="2514599"/>
            </a:xfrm>
            <a:prstGeom prst="roundRect">
              <a:avLst>
                <a:gd name="adj" fmla="val 8594"/>
              </a:avLst>
            </a:prstGeom>
            <a:solidFill>
              <a:srgbClr val="FFFFFF">
                <a:shade val="85000"/>
              </a:srgbClr>
            </a:solidFill>
            <a:ln>
              <a:solidFill>
                <a:schemeClr val="bg1"/>
              </a:solidFill>
            </a:ln>
            <a:effectLst>
              <a:outerShdw blurRad="50800" dist="38100" dir="2700000" algn="tl" rotWithShape="0">
                <a:prstClr val="black">
                  <a:alpha val="40000"/>
                </a:prstClr>
              </a:outerShdw>
            </a:effectLst>
            <a:extLst/>
          </p:spPr>
        </p:pic>
        <p:sp>
          <p:nvSpPr>
            <p:cNvPr id="6" name="Isosceles Triangle 5"/>
            <p:cNvSpPr/>
            <p:nvPr/>
          </p:nvSpPr>
          <p:spPr>
            <a:xfrm>
              <a:off x="1371600" y="211931"/>
              <a:ext cx="5943600" cy="988220"/>
            </a:xfrm>
            <a:prstGeom prst="triangle">
              <a:avLst>
                <a:gd name="adj" fmla="val 9295"/>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7994">
                <a:defRPr/>
              </a:pPr>
              <a:endParaRPr lang="en-US" sz="2400">
                <a:solidFill>
                  <a:prstClr val="white"/>
                </a:solidFill>
              </a:endParaRPr>
            </a:p>
          </p:txBody>
        </p:sp>
      </p:grpSp>
      <p:sp>
        <p:nvSpPr>
          <p:cNvPr id="8" name="Rectangle 7"/>
          <p:cNvSpPr/>
          <p:nvPr/>
        </p:nvSpPr>
        <p:spPr>
          <a:xfrm>
            <a:off x="6908800" y="1782767"/>
            <a:ext cx="1422400" cy="528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1157994">
              <a:defRPr/>
            </a:pPr>
            <a:endParaRPr lang="en-US" sz="2400">
              <a:solidFill>
                <a:prstClr val="white"/>
              </a:solidFill>
            </a:endParaRPr>
          </a:p>
        </p:txBody>
      </p:sp>
      <p:grpSp>
        <p:nvGrpSpPr>
          <p:cNvPr id="9" name="Group 8"/>
          <p:cNvGrpSpPr/>
          <p:nvPr/>
        </p:nvGrpSpPr>
        <p:grpSpPr>
          <a:xfrm>
            <a:off x="2235226" y="3952490"/>
            <a:ext cx="6345327" cy="461665"/>
            <a:chOff x="8198219" y="3744697"/>
            <a:chExt cx="6345382" cy="461656"/>
          </a:xfrm>
        </p:grpSpPr>
        <p:sp>
          <p:nvSpPr>
            <p:cNvPr id="10" name="Rectangle 9"/>
            <p:cNvSpPr/>
            <p:nvPr/>
          </p:nvSpPr>
          <p:spPr>
            <a:xfrm>
              <a:off x="8582045" y="3744697"/>
              <a:ext cx="5961556" cy="461656"/>
            </a:xfrm>
            <a:prstGeom prst="rect">
              <a:avLst/>
            </a:prstGeom>
            <a:ln>
              <a:noFill/>
            </a:ln>
          </p:spPr>
          <p:txBody>
            <a:bodyPr wrap="none">
              <a:spAutoFit/>
            </a:bodyPr>
            <a:lstStyle/>
            <a:p>
              <a:pPr defTabSz="864468">
                <a:defRPr/>
              </a:pPr>
              <a:r>
                <a:rPr lang="en-US" sz="2400" spc="-151" dirty="0">
                  <a:ln w="3175">
                    <a:noFill/>
                  </a:ln>
                  <a:solidFill>
                    <a:prstClr val="white"/>
                  </a:solidFill>
                  <a:latin typeface="Calibri" panose="020F0502020204030204" pitchFamily="34" charset="0"/>
                  <a:cs typeface="Arial" panose="020B0604020202020204" pitchFamily="34" charset="0"/>
                </a:rPr>
                <a:t>Helping you customers learn more about our products</a:t>
              </a:r>
            </a:p>
          </p:txBody>
        </p:sp>
        <p:sp>
          <p:nvSpPr>
            <p:cNvPr id="11" name="Freeform 6"/>
            <p:cNvSpPr>
              <a:spLocks noEditPoints="1"/>
            </p:cNvSpPr>
            <p:nvPr/>
          </p:nvSpPr>
          <p:spPr bwMode="auto">
            <a:xfrm>
              <a:off x="8198219" y="3792649"/>
              <a:ext cx="365760" cy="365760"/>
            </a:xfrm>
            <a:custGeom>
              <a:avLst/>
              <a:gdLst>
                <a:gd name="T0" fmla="*/ 2891 w 4015"/>
                <a:gd name="T1" fmla="*/ 1188 h 4006"/>
                <a:gd name="T2" fmla="*/ 1770 w 4015"/>
                <a:gd name="T3" fmla="*/ 2287 h 4006"/>
                <a:gd name="T4" fmla="*/ 1124 w 4015"/>
                <a:gd name="T5" fmla="*/ 1660 h 4006"/>
                <a:gd name="T6" fmla="*/ 1029 w 4015"/>
                <a:gd name="T7" fmla="*/ 1651 h 4006"/>
                <a:gd name="T8" fmla="*/ 943 w 4015"/>
                <a:gd name="T9" fmla="*/ 1697 h 4006"/>
                <a:gd name="T10" fmla="*/ 670 w 4015"/>
                <a:gd name="T11" fmla="*/ 1985 h 4006"/>
                <a:gd name="T12" fmla="*/ 662 w 4015"/>
                <a:gd name="T13" fmla="*/ 2086 h 4006"/>
                <a:gd name="T14" fmla="*/ 706 w 4015"/>
                <a:gd name="T15" fmla="*/ 2169 h 4006"/>
                <a:gd name="T16" fmla="*/ 1707 w 4015"/>
                <a:gd name="T17" fmla="*/ 3151 h 4006"/>
                <a:gd name="T18" fmla="*/ 1803 w 4015"/>
                <a:gd name="T19" fmla="*/ 3160 h 4006"/>
                <a:gd name="T20" fmla="*/ 1890 w 4015"/>
                <a:gd name="T21" fmla="*/ 3114 h 4006"/>
                <a:gd name="T22" fmla="*/ 3344 w 4015"/>
                <a:gd name="T23" fmla="*/ 1645 h 4006"/>
                <a:gd name="T24" fmla="*/ 3353 w 4015"/>
                <a:gd name="T25" fmla="*/ 1545 h 4006"/>
                <a:gd name="T26" fmla="*/ 3310 w 4015"/>
                <a:gd name="T27" fmla="*/ 1460 h 4006"/>
                <a:gd name="T28" fmla="*/ 3017 w 4015"/>
                <a:gd name="T29" fmla="*/ 1188 h 4006"/>
                <a:gd name="T30" fmla="*/ 2008 w 4015"/>
                <a:gd name="T31" fmla="*/ 0 h 4006"/>
                <a:gd name="T32" fmla="*/ 2363 w 4015"/>
                <a:gd name="T33" fmla="*/ 30 h 4006"/>
                <a:gd name="T34" fmla="*/ 2699 w 4015"/>
                <a:gd name="T35" fmla="*/ 119 h 4006"/>
                <a:gd name="T36" fmla="*/ 3016 w 4015"/>
                <a:gd name="T37" fmla="*/ 268 h 4006"/>
                <a:gd name="T38" fmla="*/ 3302 w 4015"/>
                <a:gd name="T39" fmla="*/ 469 h 4006"/>
                <a:gd name="T40" fmla="*/ 3545 w 4015"/>
                <a:gd name="T41" fmla="*/ 711 h 4006"/>
                <a:gd name="T42" fmla="*/ 3746 w 4015"/>
                <a:gd name="T43" fmla="*/ 997 h 4006"/>
                <a:gd name="T44" fmla="*/ 3896 w 4015"/>
                <a:gd name="T45" fmla="*/ 1313 h 4006"/>
                <a:gd name="T46" fmla="*/ 3985 w 4015"/>
                <a:gd name="T47" fmla="*/ 1648 h 4006"/>
                <a:gd name="T48" fmla="*/ 4015 w 4015"/>
                <a:gd name="T49" fmla="*/ 2002 h 4006"/>
                <a:gd name="T50" fmla="*/ 3985 w 4015"/>
                <a:gd name="T51" fmla="*/ 2356 h 4006"/>
                <a:gd name="T52" fmla="*/ 3896 w 4015"/>
                <a:gd name="T53" fmla="*/ 2691 h 4006"/>
                <a:gd name="T54" fmla="*/ 3746 w 4015"/>
                <a:gd name="T55" fmla="*/ 3008 h 4006"/>
                <a:gd name="T56" fmla="*/ 3545 w 4015"/>
                <a:gd name="T57" fmla="*/ 3293 h 4006"/>
                <a:gd name="T58" fmla="*/ 3301 w 4015"/>
                <a:gd name="T59" fmla="*/ 3536 h 4006"/>
                <a:gd name="T60" fmla="*/ 3016 w 4015"/>
                <a:gd name="T61" fmla="*/ 3736 h 4006"/>
                <a:gd name="T62" fmla="*/ 2699 w 4015"/>
                <a:gd name="T63" fmla="*/ 3886 h 4006"/>
                <a:gd name="T64" fmla="*/ 2363 w 4015"/>
                <a:gd name="T65" fmla="*/ 3976 h 4006"/>
                <a:gd name="T66" fmla="*/ 2008 w 4015"/>
                <a:gd name="T67" fmla="*/ 4006 h 4006"/>
                <a:gd name="T68" fmla="*/ 1653 w 4015"/>
                <a:gd name="T69" fmla="*/ 3976 h 4006"/>
                <a:gd name="T70" fmla="*/ 1318 w 4015"/>
                <a:gd name="T71" fmla="*/ 3886 h 4006"/>
                <a:gd name="T72" fmla="*/ 1000 w 4015"/>
                <a:gd name="T73" fmla="*/ 3736 h 4006"/>
                <a:gd name="T74" fmla="*/ 714 w 4015"/>
                <a:gd name="T75" fmla="*/ 3536 h 4006"/>
                <a:gd name="T76" fmla="*/ 470 w 4015"/>
                <a:gd name="T77" fmla="*/ 3293 h 4006"/>
                <a:gd name="T78" fmla="*/ 269 w 4015"/>
                <a:gd name="T79" fmla="*/ 3008 h 4006"/>
                <a:gd name="T80" fmla="*/ 120 w 4015"/>
                <a:gd name="T81" fmla="*/ 2691 h 4006"/>
                <a:gd name="T82" fmla="*/ 30 w 4015"/>
                <a:gd name="T83" fmla="*/ 2356 h 4006"/>
                <a:gd name="T84" fmla="*/ 0 w 4015"/>
                <a:gd name="T85" fmla="*/ 2002 h 4006"/>
                <a:gd name="T86" fmla="*/ 13 w 4015"/>
                <a:gd name="T87" fmla="*/ 1765 h 4006"/>
                <a:gd name="T88" fmla="*/ 83 w 4015"/>
                <a:gd name="T89" fmla="*/ 1423 h 4006"/>
                <a:gd name="T90" fmla="*/ 213 w 4015"/>
                <a:gd name="T91" fmla="*/ 1101 h 4006"/>
                <a:gd name="T92" fmla="*/ 399 w 4015"/>
                <a:gd name="T93" fmla="*/ 801 h 4006"/>
                <a:gd name="T94" fmla="*/ 628 w 4015"/>
                <a:gd name="T95" fmla="*/ 545 h 4006"/>
                <a:gd name="T96" fmla="*/ 900 w 4015"/>
                <a:gd name="T97" fmla="*/ 330 h 4006"/>
                <a:gd name="T98" fmla="*/ 1210 w 4015"/>
                <a:gd name="T99" fmla="*/ 162 h 4006"/>
                <a:gd name="T100" fmla="*/ 1539 w 4015"/>
                <a:gd name="T101" fmla="*/ 53 h 4006"/>
                <a:gd name="T102" fmla="*/ 1888 w 4015"/>
                <a:gd name="T103" fmla="*/ 2 h 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5" h="4006">
                  <a:moveTo>
                    <a:pt x="2954" y="1176"/>
                  </a:moveTo>
                  <a:lnTo>
                    <a:pt x="2922" y="1178"/>
                  </a:lnTo>
                  <a:lnTo>
                    <a:pt x="2891" y="1188"/>
                  </a:lnTo>
                  <a:lnTo>
                    <a:pt x="2862" y="1203"/>
                  </a:lnTo>
                  <a:lnTo>
                    <a:pt x="2836" y="1225"/>
                  </a:lnTo>
                  <a:lnTo>
                    <a:pt x="1770" y="2287"/>
                  </a:lnTo>
                  <a:lnTo>
                    <a:pt x="1179" y="1697"/>
                  </a:lnTo>
                  <a:lnTo>
                    <a:pt x="1153" y="1676"/>
                  </a:lnTo>
                  <a:lnTo>
                    <a:pt x="1124" y="1660"/>
                  </a:lnTo>
                  <a:lnTo>
                    <a:pt x="1094" y="1651"/>
                  </a:lnTo>
                  <a:lnTo>
                    <a:pt x="1061" y="1647"/>
                  </a:lnTo>
                  <a:lnTo>
                    <a:pt x="1029" y="1651"/>
                  </a:lnTo>
                  <a:lnTo>
                    <a:pt x="998" y="1660"/>
                  </a:lnTo>
                  <a:lnTo>
                    <a:pt x="969" y="1676"/>
                  </a:lnTo>
                  <a:lnTo>
                    <a:pt x="943" y="1697"/>
                  </a:lnTo>
                  <a:lnTo>
                    <a:pt x="706" y="1932"/>
                  </a:lnTo>
                  <a:lnTo>
                    <a:pt x="685" y="1958"/>
                  </a:lnTo>
                  <a:lnTo>
                    <a:pt x="670" y="1985"/>
                  </a:lnTo>
                  <a:lnTo>
                    <a:pt x="662" y="2017"/>
                  </a:lnTo>
                  <a:lnTo>
                    <a:pt x="659" y="2052"/>
                  </a:lnTo>
                  <a:lnTo>
                    <a:pt x="662" y="2086"/>
                  </a:lnTo>
                  <a:lnTo>
                    <a:pt x="670" y="2116"/>
                  </a:lnTo>
                  <a:lnTo>
                    <a:pt x="685" y="2144"/>
                  </a:lnTo>
                  <a:lnTo>
                    <a:pt x="706" y="2169"/>
                  </a:lnTo>
                  <a:lnTo>
                    <a:pt x="1652" y="3114"/>
                  </a:lnTo>
                  <a:lnTo>
                    <a:pt x="1678" y="3135"/>
                  </a:lnTo>
                  <a:lnTo>
                    <a:pt x="1707" y="3151"/>
                  </a:lnTo>
                  <a:lnTo>
                    <a:pt x="1737" y="3160"/>
                  </a:lnTo>
                  <a:lnTo>
                    <a:pt x="1770" y="3163"/>
                  </a:lnTo>
                  <a:lnTo>
                    <a:pt x="1803" y="3160"/>
                  </a:lnTo>
                  <a:lnTo>
                    <a:pt x="1836" y="3151"/>
                  </a:lnTo>
                  <a:lnTo>
                    <a:pt x="1864" y="3135"/>
                  </a:lnTo>
                  <a:lnTo>
                    <a:pt x="1890" y="3114"/>
                  </a:lnTo>
                  <a:lnTo>
                    <a:pt x="3310" y="1697"/>
                  </a:lnTo>
                  <a:lnTo>
                    <a:pt x="3330" y="1672"/>
                  </a:lnTo>
                  <a:lnTo>
                    <a:pt x="3344" y="1645"/>
                  </a:lnTo>
                  <a:lnTo>
                    <a:pt x="3353" y="1614"/>
                  </a:lnTo>
                  <a:lnTo>
                    <a:pt x="3357" y="1579"/>
                  </a:lnTo>
                  <a:lnTo>
                    <a:pt x="3353" y="1545"/>
                  </a:lnTo>
                  <a:lnTo>
                    <a:pt x="3344" y="1514"/>
                  </a:lnTo>
                  <a:lnTo>
                    <a:pt x="3330" y="1485"/>
                  </a:lnTo>
                  <a:lnTo>
                    <a:pt x="3310" y="1460"/>
                  </a:lnTo>
                  <a:lnTo>
                    <a:pt x="3072" y="1225"/>
                  </a:lnTo>
                  <a:lnTo>
                    <a:pt x="3046" y="1203"/>
                  </a:lnTo>
                  <a:lnTo>
                    <a:pt x="3017" y="1188"/>
                  </a:lnTo>
                  <a:lnTo>
                    <a:pt x="2987" y="1178"/>
                  </a:lnTo>
                  <a:lnTo>
                    <a:pt x="2954" y="1176"/>
                  </a:lnTo>
                  <a:close/>
                  <a:moveTo>
                    <a:pt x="2008" y="0"/>
                  </a:moveTo>
                  <a:lnTo>
                    <a:pt x="2128" y="2"/>
                  </a:lnTo>
                  <a:lnTo>
                    <a:pt x="2246" y="12"/>
                  </a:lnTo>
                  <a:lnTo>
                    <a:pt x="2363" y="30"/>
                  </a:lnTo>
                  <a:lnTo>
                    <a:pt x="2477" y="53"/>
                  </a:lnTo>
                  <a:lnTo>
                    <a:pt x="2588" y="83"/>
                  </a:lnTo>
                  <a:lnTo>
                    <a:pt x="2699" y="119"/>
                  </a:lnTo>
                  <a:lnTo>
                    <a:pt x="2806" y="162"/>
                  </a:lnTo>
                  <a:lnTo>
                    <a:pt x="2912" y="211"/>
                  </a:lnTo>
                  <a:lnTo>
                    <a:pt x="3016" y="268"/>
                  </a:lnTo>
                  <a:lnTo>
                    <a:pt x="3115" y="330"/>
                  </a:lnTo>
                  <a:lnTo>
                    <a:pt x="3211" y="397"/>
                  </a:lnTo>
                  <a:lnTo>
                    <a:pt x="3302" y="469"/>
                  </a:lnTo>
                  <a:lnTo>
                    <a:pt x="3388" y="545"/>
                  </a:lnTo>
                  <a:lnTo>
                    <a:pt x="3468" y="626"/>
                  </a:lnTo>
                  <a:lnTo>
                    <a:pt x="3545" y="711"/>
                  </a:lnTo>
                  <a:lnTo>
                    <a:pt x="3617" y="801"/>
                  </a:lnTo>
                  <a:lnTo>
                    <a:pt x="3684" y="897"/>
                  </a:lnTo>
                  <a:lnTo>
                    <a:pt x="3746" y="997"/>
                  </a:lnTo>
                  <a:lnTo>
                    <a:pt x="3803" y="1101"/>
                  </a:lnTo>
                  <a:lnTo>
                    <a:pt x="3853" y="1206"/>
                  </a:lnTo>
                  <a:lnTo>
                    <a:pt x="3896" y="1313"/>
                  </a:lnTo>
                  <a:lnTo>
                    <a:pt x="3932" y="1423"/>
                  </a:lnTo>
                  <a:lnTo>
                    <a:pt x="3962" y="1535"/>
                  </a:lnTo>
                  <a:lnTo>
                    <a:pt x="3985" y="1648"/>
                  </a:lnTo>
                  <a:lnTo>
                    <a:pt x="4001" y="1765"/>
                  </a:lnTo>
                  <a:lnTo>
                    <a:pt x="4011" y="1882"/>
                  </a:lnTo>
                  <a:lnTo>
                    <a:pt x="4015" y="2002"/>
                  </a:lnTo>
                  <a:lnTo>
                    <a:pt x="4011" y="2122"/>
                  </a:lnTo>
                  <a:lnTo>
                    <a:pt x="4001" y="2241"/>
                  </a:lnTo>
                  <a:lnTo>
                    <a:pt x="3985" y="2356"/>
                  </a:lnTo>
                  <a:lnTo>
                    <a:pt x="3962" y="2470"/>
                  </a:lnTo>
                  <a:lnTo>
                    <a:pt x="3932" y="2582"/>
                  </a:lnTo>
                  <a:lnTo>
                    <a:pt x="3896" y="2691"/>
                  </a:lnTo>
                  <a:lnTo>
                    <a:pt x="3853" y="2799"/>
                  </a:lnTo>
                  <a:lnTo>
                    <a:pt x="3803" y="2905"/>
                  </a:lnTo>
                  <a:lnTo>
                    <a:pt x="3746" y="3008"/>
                  </a:lnTo>
                  <a:lnTo>
                    <a:pt x="3684" y="3108"/>
                  </a:lnTo>
                  <a:lnTo>
                    <a:pt x="3617" y="3203"/>
                  </a:lnTo>
                  <a:lnTo>
                    <a:pt x="3545" y="3293"/>
                  </a:lnTo>
                  <a:lnTo>
                    <a:pt x="3468" y="3379"/>
                  </a:lnTo>
                  <a:lnTo>
                    <a:pt x="3388" y="3460"/>
                  </a:lnTo>
                  <a:lnTo>
                    <a:pt x="3301" y="3536"/>
                  </a:lnTo>
                  <a:lnTo>
                    <a:pt x="3211" y="3607"/>
                  </a:lnTo>
                  <a:lnTo>
                    <a:pt x="3115" y="3674"/>
                  </a:lnTo>
                  <a:lnTo>
                    <a:pt x="3016" y="3736"/>
                  </a:lnTo>
                  <a:lnTo>
                    <a:pt x="2912" y="3793"/>
                  </a:lnTo>
                  <a:lnTo>
                    <a:pt x="2806" y="3842"/>
                  </a:lnTo>
                  <a:lnTo>
                    <a:pt x="2699" y="3886"/>
                  </a:lnTo>
                  <a:lnTo>
                    <a:pt x="2588" y="3923"/>
                  </a:lnTo>
                  <a:lnTo>
                    <a:pt x="2477" y="3952"/>
                  </a:lnTo>
                  <a:lnTo>
                    <a:pt x="2363" y="3976"/>
                  </a:lnTo>
                  <a:lnTo>
                    <a:pt x="2246" y="3992"/>
                  </a:lnTo>
                  <a:lnTo>
                    <a:pt x="2128" y="4002"/>
                  </a:lnTo>
                  <a:lnTo>
                    <a:pt x="2008" y="4006"/>
                  </a:lnTo>
                  <a:lnTo>
                    <a:pt x="1888" y="4002"/>
                  </a:lnTo>
                  <a:lnTo>
                    <a:pt x="1769" y="3992"/>
                  </a:lnTo>
                  <a:lnTo>
                    <a:pt x="1653" y="3976"/>
                  </a:lnTo>
                  <a:lnTo>
                    <a:pt x="1539" y="3952"/>
                  </a:lnTo>
                  <a:lnTo>
                    <a:pt x="1427" y="3923"/>
                  </a:lnTo>
                  <a:lnTo>
                    <a:pt x="1318" y="3886"/>
                  </a:lnTo>
                  <a:lnTo>
                    <a:pt x="1210" y="3842"/>
                  </a:lnTo>
                  <a:lnTo>
                    <a:pt x="1103" y="3793"/>
                  </a:lnTo>
                  <a:lnTo>
                    <a:pt x="1000" y="3736"/>
                  </a:lnTo>
                  <a:lnTo>
                    <a:pt x="900" y="3674"/>
                  </a:lnTo>
                  <a:lnTo>
                    <a:pt x="804" y="3607"/>
                  </a:lnTo>
                  <a:lnTo>
                    <a:pt x="714" y="3536"/>
                  </a:lnTo>
                  <a:lnTo>
                    <a:pt x="628" y="3460"/>
                  </a:lnTo>
                  <a:lnTo>
                    <a:pt x="546" y="3379"/>
                  </a:lnTo>
                  <a:lnTo>
                    <a:pt x="470" y="3293"/>
                  </a:lnTo>
                  <a:lnTo>
                    <a:pt x="399" y="3203"/>
                  </a:lnTo>
                  <a:lnTo>
                    <a:pt x="332" y="3108"/>
                  </a:lnTo>
                  <a:lnTo>
                    <a:pt x="269" y="3008"/>
                  </a:lnTo>
                  <a:lnTo>
                    <a:pt x="213" y="2905"/>
                  </a:lnTo>
                  <a:lnTo>
                    <a:pt x="163" y="2799"/>
                  </a:lnTo>
                  <a:lnTo>
                    <a:pt x="120" y="2691"/>
                  </a:lnTo>
                  <a:lnTo>
                    <a:pt x="83" y="2582"/>
                  </a:lnTo>
                  <a:lnTo>
                    <a:pt x="53" y="2470"/>
                  </a:lnTo>
                  <a:lnTo>
                    <a:pt x="30" y="2356"/>
                  </a:lnTo>
                  <a:lnTo>
                    <a:pt x="13" y="2241"/>
                  </a:lnTo>
                  <a:lnTo>
                    <a:pt x="3" y="2122"/>
                  </a:lnTo>
                  <a:lnTo>
                    <a:pt x="0" y="2002"/>
                  </a:lnTo>
                  <a:lnTo>
                    <a:pt x="0" y="2002"/>
                  </a:lnTo>
                  <a:lnTo>
                    <a:pt x="3" y="1882"/>
                  </a:lnTo>
                  <a:lnTo>
                    <a:pt x="13" y="1765"/>
                  </a:lnTo>
                  <a:lnTo>
                    <a:pt x="30" y="1648"/>
                  </a:lnTo>
                  <a:lnTo>
                    <a:pt x="53" y="1535"/>
                  </a:lnTo>
                  <a:lnTo>
                    <a:pt x="83" y="1423"/>
                  </a:lnTo>
                  <a:lnTo>
                    <a:pt x="120" y="1313"/>
                  </a:lnTo>
                  <a:lnTo>
                    <a:pt x="163" y="1206"/>
                  </a:lnTo>
                  <a:lnTo>
                    <a:pt x="213" y="1101"/>
                  </a:lnTo>
                  <a:lnTo>
                    <a:pt x="269" y="997"/>
                  </a:lnTo>
                  <a:lnTo>
                    <a:pt x="332" y="897"/>
                  </a:lnTo>
                  <a:lnTo>
                    <a:pt x="399" y="801"/>
                  </a:lnTo>
                  <a:lnTo>
                    <a:pt x="470" y="711"/>
                  </a:lnTo>
                  <a:lnTo>
                    <a:pt x="546" y="626"/>
                  </a:lnTo>
                  <a:lnTo>
                    <a:pt x="628" y="545"/>
                  </a:lnTo>
                  <a:lnTo>
                    <a:pt x="714" y="469"/>
                  </a:lnTo>
                  <a:lnTo>
                    <a:pt x="804" y="397"/>
                  </a:lnTo>
                  <a:lnTo>
                    <a:pt x="900" y="330"/>
                  </a:lnTo>
                  <a:lnTo>
                    <a:pt x="1000" y="268"/>
                  </a:lnTo>
                  <a:lnTo>
                    <a:pt x="1103" y="211"/>
                  </a:lnTo>
                  <a:lnTo>
                    <a:pt x="1210" y="162"/>
                  </a:lnTo>
                  <a:lnTo>
                    <a:pt x="1318" y="119"/>
                  </a:lnTo>
                  <a:lnTo>
                    <a:pt x="1427" y="83"/>
                  </a:lnTo>
                  <a:lnTo>
                    <a:pt x="1539" y="53"/>
                  </a:lnTo>
                  <a:lnTo>
                    <a:pt x="1653" y="30"/>
                  </a:lnTo>
                  <a:lnTo>
                    <a:pt x="1769" y="12"/>
                  </a:lnTo>
                  <a:lnTo>
                    <a:pt x="1888" y="2"/>
                  </a:lnTo>
                  <a:lnTo>
                    <a:pt x="2008"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858175">
                <a:defRPr/>
              </a:pPr>
              <a:endParaRPr lang="en-US">
                <a:solidFill>
                  <a:srgbClr val="FFFFFF"/>
                </a:solidFill>
                <a:latin typeface="Raleway" panose="020B0503030101060003" pitchFamily="34" charset="0"/>
              </a:endParaRPr>
            </a:p>
          </p:txBody>
        </p:sp>
      </p:grpSp>
    </p:spTree>
    <p:extLst>
      <p:ext uri="{BB962C8B-B14F-4D97-AF65-F5344CB8AC3E}">
        <p14:creationId xmlns:p14="http://schemas.microsoft.com/office/powerpoint/2010/main" val="428882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celinel\Downloads\screencapture-hk-isotonix-learn-14785095762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1717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2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1.11111E-6 L 0 -1.21698 " pathEditMode="relative" rAng="0" ptsTypes="AA">
                                      <p:cBhvr>
                                        <p:cTn id="6" dur="3000" fill="hold"/>
                                        <p:tgtEl>
                                          <p:spTgt spid="16386"/>
                                        </p:tgtEl>
                                        <p:attrNameLst>
                                          <p:attrName>ppt_x</p:attrName>
                                          <p:attrName>ppt_y</p:attrName>
                                        </p:attrNameLst>
                                      </p:cBhvr>
                                      <p:rCtr x="0" y="-60864"/>
                                    </p:animMotion>
                                  </p:childTnLst>
                                </p:cTn>
                              </p:par>
                            </p:childTnLst>
                          </p:cTn>
                        </p:par>
                        <p:par>
                          <p:cTn id="7" fill="hold">
                            <p:stCondLst>
                              <p:cond delay="3000"/>
                            </p:stCondLst>
                            <p:childTnLst>
                              <p:par>
                                <p:cTn id="8" presetID="42" presetClass="path" presetSubtype="0" fill="hold" nodeType="afterEffect">
                                  <p:stCondLst>
                                    <p:cond delay="0"/>
                                  </p:stCondLst>
                                  <p:childTnLst>
                                    <p:animMotion origin="layout" path="M 0 -1.21698 L 0 -2.18642 " pathEditMode="relative" rAng="0" ptsTypes="AA">
                                      <p:cBhvr>
                                        <p:cTn id="9" dur="3000" fill="hold"/>
                                        <p:tgtEl>
                                          <p:spTgt spid="16386"/>
                                        </p:tgtEl>
                                        <p:attrNameLst>
                                          <p:attrName>ppt_x</p:attrName>
                                          <p:attrName>ppt_y</p:attrName>
                                        </p:attrNameLst>
                                      </p:cBhvr>
                                      <p:rCtr x="0" y="-484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O:\Product_SC\Communications\Graphics\Products Logo\HK_ENG_heartHealthLogo_03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745" y="1567546"/>
            <a:ext cx="4856163" cy="19383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O:\Product_SC\Communications\Graphics\Products Logo\UltimateAlo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0743" y="3875933"/>
            <a:ext cx="5970180" cy="8103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 y="2186443"/>
            <a:ext cx="5646401" cy="1969732"/>
          </a:xfrm>
          <a:prstGeom prst="rect">
            <a:avLst/>
          </a:prstGeom>
          <a:noFill/>
        </p:spPr>
        <p:txBody>
          <a:bodyPr wrap="square" lIns="121786" tIns="60893" rIns="121786" bIns="60893" rtlCol="0">
            <a:spAutoFit/>
          </a:bodyPr>
          <a:lstStyle/>
          <a:p>
            <a:pPr algn="ctr" defTabSz="608803"/>
            <a:r>
              <a:rPr lang="en-US" altLang="zh-TW" sz="6000" dirty="0">
                <a:ea typeface="華康儷中黑" panose="020B0509000000000000" pitchFamily="49" charset="-120"/>
              </a:rPr>
              <a:t>New Products Spotlight</a:t>
            </a:r>
            <a:endParaRPr lang="en-US" sz="6000" dirty="0">
              <a:ea typeface="華康儷中黑" panose="020B0509000000000000" pitchFamily="49" charset="-120"/>
            </a:endParaRPr>
          </a:p>
        </p:txBody>
      </p:sp>
    </p:spTree>
    <p:extLst>
      <p:ext uri="{BB962C8B-B14F-4D97-AF65-F5344CB8AC3E}">
        <p14:creationId xmlns:p14="http://schemas.microsoft.com/office/powerpoint/2010/main" val="3064030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txBox="1">
            <a:spLocks/>
          </p:cNvSpPr>
          <p:nvPr/>
        </p:nvSpPr>
        <p:spPr>
          <a:xfrm>
            <a:off x="838200" y="365125"/>
            <a:ext cx="10515600" cy="1325563"/>
          </a:xfrm>
          <a:prstGeom prst="rect">
            <a:avLst/>
          </a:prstGeom>
        </p:spPr>
        <p:txBody>
          <a:bodyPr vert="horz" lIns="91386" tIns="45718" rIns="91386" bIns="45718" rtlCol="0" anchor="ctr">
            <a:normAutofit fontScale="97500"/>
          </a:bodyPr>
          <a:lstStyle>
            <a:lvl1pPr>
              <a:lnSpc>
                <a:spcPts val="4800"/>
              </a:lnSpc>
              <a:spcBef>
                <a:spcPct val="0"/>
              </a:spcBef>
              <a:buNone/>
              <a:defRPr sz="5300">
                <a:solidFill>
                  <a:schemeClr val="bg2">
                    <a:lumMod val="25000"/>
                  </a:schemeClr>
                </a:solidFill>
                <a:latin typeface="Calibri" panose="020F0502020204030204" pitchFamily="34" charset="0"/>
                <a:ea typeface="華康儷中黑" panose="020B0509000000000000" pitchFamily="49" charset="-120"/>
                <a:cs typeface="+mj-cs"/>
              </a:defRPr>
            </a:lvl1pPr>
          </a:lstStyle>
          <a:p>
            <a:r>
              <a:rPr lang="en-US" altLang="zh-TW" dirty="0"/>
              <a:t>Health Supplements Intake</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8537" y="0"/>
            <a:ext cx="1763462" cy="137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hart 8"/>
          <p:cNvGraphicFramePr>
            <a:graphicFrameLocks/>
          </p:cNvGraphicFramePr>
          <p:nvPr>
            <p:extLst>
              <p:ext uri="{D42A27DB-BD31-4B8C-83A1-F6EECF244321}">
                <p14:modId xmlns:p14="http://schemas.microsoft.com/office/powerpoint/2010/main" val="2768172747"/>
              </p:ext>
            </p:extLst>
          </p:nvPr>
        </p:nvGraphicFramePr>
        <p:xfrm>
          <a:off x="0" y="2108200"/>
          <a:ext cx="8375651" cy="44704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7010400" y="2006601"/>
            <a:ext cx="5283200" cy="1107992"/>
          </a:xfrm>
          <a:prstGeom prst="rect">
            <a:avLst/>
          </a:prstGeom>
          <a:noFill/>
        </p:spPr>
        <p:txBody>
          <a:bodyPr wrap="square" lIns="121917" tIns="60958" rIns="121917" bIns="60958" rtlCol="0">
            <a:spAutoFit/>
          </a:bodyPr>
          <a:lstStyle/>
          <a:p>
            <a:r>
              <a:rPr lang="en-US" altLang="zh-TW" sz="3200" dirty="0">
                <a:latin typeface="Calibri" panose="020F0502020204030204" pitchFamily="34" charset="0"/>
                <a:ea typeface="華康儷中黑" panose="020B0509000000000000" pitchFamily="49" charset="-120"/>
              </a:rPr>
              <a:t>More amongst who reported </a:t>
            </a:r>
            <a:r>
              <a:rPr lang="en-US" altLang="zh-TW" sz="3200" dirty="0" smtClean="0">
                <a:latin typeface="Calibri" panose="020F0502020204030204" pitchFamily="34" charset="0"/>
                <a:ea typeface="華康儷中黑" panose="020B0509000000000000" pitchFamily="49" charset="-120"/>
              </a:rPr>
              <a:t>yes: </a:t>
            </a:r>
            <a:r>
              <a:rPr lang="en-US" altLang="zh-TW" sz="3200" u="sng" dirty="0" smtClean="0">
                <a:latin typeface="Calibri" panose="020F0502020204030204" pitchFamily="34" charset="0"/>
                <a:ea typeface="華康儷中黑" panose="020B0509000000000000" pitchFamily="49" charset="-120"/>
              </a:rPr>
              <a:t>Income </a:t>
            </a:r>
            <a:r>
              <a:rPr lang="en-US" altLang="zh-TW" sz="3200" u="sng" dirty="0">
                <a:latin typeface="Calibri" panose="020F0502020204030204" pitchFamily="34" charset="0"/>
                <a:ea typeface="華康儷中黑" panose="020B0509000000000000" pitchFamily="49" charset="-120"/>
              </a:rPr>
              <a:t>above $20,000</a:t>
            </a:r>
          </a:p>
        </p:txBody>
      </p:sp>
    </p:spTree>
    <p:extLst>
      <p:ext uri="{BB962C8B-B14F-4D97-AF65-F5344CB8AC3E}">
        <p14:creationId xmlns:p14="http://schemas.microsoft.com/office/powerpoint/2010/main" val="1778105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O:\Product_SC\Communications\Graphics\Products Logo\HK_ENG_heartHealthLogo_03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389" y="2274953"/>
            <a:ext cx="4522787" cy="18052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ll Brands\Health &amp; Nutrition\Heart Health\Advanced CoQ10\Image\HK_HeartHealth_AdvancedCoQ10_16081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 y="1093257"/>
            <a:ext cx="5311823" cy="53099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69280" y="4118658"/>
            <a:ext cx="6477000" cy="646327"/>
          </a:xfrm>
          <a:prstGeom prst="rect">
            <a:avLst/>
          </a:prstGeom>
          <a:noFill/>
        </p:spPr>
        <p:txBody>
          <a:bodyPr wrap="square" lIns="91368" tIns="45718" rIns="91368" bIns="45718" rtlCol="0">
            <a:spAutoFit/>
          </a:bodyPr>
          <a:lstStyle/>
          <a:p>
            <a:pPr algn="ctr"/>
            <a:r>
              <a:rPr lang="en-US" sz="3600" dirty="0">
                <a:latin typeface="Calibri" panose="020F0502020204030204" pitchFamily="34" charset="0"/>
                <a:ea typeface="華康儷中黑" panose="020B0509000000000000" pitchFamily="49" charset="-120"/>
              </a:rPr>
              <a:t>Heart Health™ Advanced </a:t>
            </a:r>
            <a:r>
              <a:rPr lang="en-US" sz="3600" dirty="0" smtClean="0">
                <a:latin typeface="Calibri" panose="020F0502020204030204" pitchFamily="34" charset="0"/>
                <a:ea typeface="華康儷中黑" panose="020B0509000000000000" pitchFamily="49" charset="-120"/>
              </a:rPr>
              <a:t>Co-Q10</a:t>
            </a:r>
            <a:endParaRPr lang="en-US" sz="3600" dirty="0">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9429497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499" y="0"/>
            <a:ext cx="9080500" cy="7378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09"/>
            <a:ext cx="8082992" cy="721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679" y="-16934"/>
            <a:ext cx="8578951" cy="71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364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M:\All Brands\Health &amp; Nutrition\Heart Health\Advanced CoQ10\Image\HK_HeartHealth_AdvancedCoQ10_1608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7" y="1241103"/>
            <a:ext cx="4694603" cy="4692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23463" y="933237"/>
            <a:ext cx="7063740" cy="1384995"/>
          </a:xfrm>
          <a:prstGeom prst="rect">
            <a:avLst/>
          </a:prstGeom>
          <a:noFill/>
        </p:spPr>
        <p:txBody>
          <a:bodyPr wrap="square" lIns="91368" tIns="45718" rIns="91368" bIns="45718" rtlCol="0">
            <a:spAutoFit/>
          </a:bodyPr>
          <a:lstStyle/>
          <a:p>
            <a:r>
              <a:rPr lang="en-US" sz="2800" b="1" dirty="0"/>
              <a:t>Key Ingredients:</a:t>
            </a:r>
          </a:p>
          <a:p>
            <a:pPr marL="456771" indent="-456771">
              <a:buFont typeface="Arial" panose="020B0604020202020204" pitchFamily="34" charset="0"/>
              <a:buChar char="•"/>
            </a:pPr>
            <a:r>
              <a:rPr lang="en-US" sz="2800" dirty="0"/>
              <a:t>Coenzyme Q10 </a:t>
            </a:r>
            <a:r>
              <a:rPr lang="en-US" sz="2800" dirty="0">
                <a:sym typeface="Wingdings" panose="05000000000000000000" pitchFamily="2" charset="2"/>
              </a:rPr>
              <a:t> </a:t>
            </a:r>
            <a:r>
              <a:rPr lang="en-US" sz="2800" dirty="0" err="1"/>
              <a:t>CoQsol</a:t>
            </a:r>
            <a:r>
              <a:rPr lang="en-US" sz="2800" dirty="0"/>
              <a:t>-CF™</a:t>
            </a:r>
          </a:p>
          <a:p>
            <a:pPr marL="456771" indent="-456771">
              <a:buFont typeface="Arial" panose="020B0604020202020204" pitchFamily="34" charset="0"/>
              <a:buChar char="•"/>
            </a:pPr>
            <a:r>
              <a:rPr lang="en-US" sz="2800" dirty="0"/>
              <a:t>Vitamin E </a:t>
            </a:r>
          </a:p>
        </p:txBody>
      </p:sp>
      <p:sp>
        <p:nvSpPr>
          <p:cNvPr id="8" name="TextBox 7"/>
          <p:cNvSpPr txBox="1"/>
          <p:nvPr/>
        </p:nvSpPr>
        <p:spPr>
          <a:xfrm>
            <a:off x="4838703" y="2502960"/>
            <a:ext cx="7063740" cy="3108543"/>
          </a:xfrm>
          <a:prstGeom prst="rect">
            <a:avLst/>
          </a:prstGeom>
          <a:noFill/>
        </p:spPr>
        <p:txBody>
          <a:bodyPr wrap="square" lIns="91368" tIns="45718" rIns="91368" bIns="45718" rtlCol="0">
            <a:spAutoFit/>
          </a:bodyPr>
          <a:lstStyle/>
          <a:p>
            <a:r>
              <a:rPr lang="en-US" sz="2800" b="1" dirty="0" err="1"/>
              <a:t>CoQsol</a:t>
            </a:r>
            <a:r>
              <a:rPr lang="en-US" sz="2800" b="1" dirty="0"/>
              <a:t>-CF™</a:t>
            </a:r>
          </a:p>
          <a:p>
            <a:r>
              <a:rPr lang="en-US" sz="2800" dirty="0"/>
              <a:t>Patent-pending formula of CoQ10, food grade d-limonene (which serves as a non-polar, organic solvent), and tocopherol (vitamin E). This combination creates a liquid, crystal-free solution of CoQ10 that provides enhanced bioavailability.</a:t>
            </a:r>
          </a:p>
        </p:txBody>
      </p:sp>
    </p:spTree>
    <p:extLst>
      <p:ext uri="{BB962C8B-B14F-4D97-AF65-F5344CB8AC3E}">
        <p14:creationId xmlns:p14="http://schemas.microsoft.com/office/powerpoint/2010/main" val="37614082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M:\All Brands\Health &amp; Nutrition\Heart Health\Advanced CoQ10\Image\HK_HeartHealth_AdvancedCoQ10_1608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7" y="1241103"/>
            <a:ext cx="4694603" cy="4692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23463" y="933237"/>
            <a:ext cx="7063740" cy="5262979"/>
          </a:xfrm>
          <a:prstGeom prst="rect">
            <a:avLst/>
          </a:prstGeom>
          <a:noFill/>
        </p:spPr>
        <p:txBody>
          <a:bodyPr wrap="square" lIns="91368" tIns="45718" rIns="91368" bIns="45718" rtlCol="0">
            <a:spAutoFit/>
          </a:bodyPr>
          <a:lstStyle/>
          <a:p>
            <a:r>
              <a:rPr lang="en-US" sz="2800" b="1" dirty="0">
                <a:solidFill>
                  <a:prstClr val="black"/>
                </a:solidFill>
              </a:rPr>
              <a:t>Primary Benefits:</a:t>
            </a:r>
          </a:p>
          <a:p>
            <a:pPr marL="456771" indent="-456771">
              <a:buFont typeface="Arial" panose="020B0604020202020204" pitchFamily="34" charset="0"/>
              <a:buChar char="•"/>
            </a:pPr>
            <a:r>
              <a:rPr lang="en-US" sz="2800" dirty="0">
                <a:solidFill>
                  <a:prstClr val="black"/>
                </a:solidFill>
              </a:rPr>
              <a:t>May assist in stabilizing blood sugar*</a:t>
            </a:r>
          </a:p>
          <a:p>
            <a:pPr marL="456771" indent="-456771">
              <a:buFont typeface="Arial" panose="020B0604020202020204" pitchFamily="34" charset="0"/>
              <a:buChar char="•"/>
            </a:pPr>
            <a:r>
              <a:rPr lang="en-US" sz="2800" dirty="0">
                <a:solidFill>
                  <a:prstClr val="black"/>
                </a:solidFill>
              </a:rPr>
              <a:t>May assist in stabilizing blood pressure*</a:t>
            </a:r>
          </a:p>
          <a:p>
            <a:pPr marL="456771" indent="-456771">
              <a:buFont typeface="Arial" panose="020B0604020202020204" pitchFamily="34" charset="0"/>
              <a:buChar char="•"/>
            </a:pPr>
            <a:r>
              <a:rPr lang="en-US" sz="2800" dirty="0">
                <a:solidFill>
                  <a:prstClr val="black"/>
                </a:solidFill>
              </a:rPr>
              <a:t>Promotes cardiovascular health </a:t>
            </a:r>
          </a:p>
          <a:p>
            <a:pPr marL="456771" indent="-456771">
              <a:buFont typeface="Arial" panose="020B0604020202020204" pitchFamily="34" charset="0"/>
              <a:buChar char="•"/>
            </a:pPr>
            <a:r>
              <a:rPr lang="en-US" sz="2800" dirty="0">
                <a:solidFill>
                  <a:prstClr val="black"/>
                </a:solidFill>
              </a:rPr>
              <a:t>Provides antioxidant protection for the cardiovascular system</a:t>
            </a:r>
          </a:p>
          <a:p>
            <a:pPr marL="456771" indent="-456771">
              <a:buFont typeface="Arial" panose="020B0604020202020204" pitchFamily="34" charset="0"/>
              <a:buChar char="•"/>
            </a:pPr>
            <a:r>
              <a:rPr lang="en-US" sz="2800" dirty="0">
                <a:solidFill>
                  <a:prstClr val="black"/>
                </a:solidFill>
              </a:rPr>
              <a:t>Supports normal immune functions</a:t>
            </a:r>
          </a:p>
          <a:p>
            <a:pPr marL="456771" indent="-456771">
              <a:buFont typeface="Arial" panose="020B0604020202020204" pitchFamily="34" charset="0"/>
              <a:buChar char="•"/>
            </a:pPr>
            <a:r>
              <a:rPr lang="en-US" sz="2800" dirty="0">
                <a:solidFill>
                  <a:prstClr val="black"/>
                </a:solidFill>
              </a:rPr>
              <a:t>Promotes oral gum health </a:t>
            </a:r>
          </a:p>
          <a:p>
            <a:pPr marL="456771" indent="-456771">
              <a:buFont typeface="Arial" panose="020B0604020202020204" pitchFamily="34" charset="0"/>
              <a:buChar char="•"/>
            </a:pPr>
            <a:r>
              <a:rPr lang="en-US" sz="2800" dirty="0">
                <a:solidFill>
                  <a:prstClr val="black"/>
                </a:solidFill>
              </a:rPr>
              <a:t>Helps to maintain cognitive health</a:t>
            </a:r>
          </a:p>
          <a:p>
            <a:pPr marL="456771" indent="-456771">
              <a:buFont typeface="Arial" panose="020B0604020202020204" pitchFamily="34" charset="0"/>
              <a:buChar char="•"/>
            </a:pPr>
            <a:r>
              <a:rPr lang="en-US" sz="2800" dirty="0">
                <a:solidFill>
                  <a:prstClr val="black"/>
                </a:solidFill>
              </a:rPr>
              <a:t>Vital for cellular energy (ATP) production and supports muscle endurance</a:t>
            </a:r>
          </a:p>
          <a:p>
            <a:pPr marL="456771" indent="-456771">
              <a:buFont typeface="Arial" panose="020B0604020202020204" pitchFamily="34" charset="0"/>
              <a:buChar char="•"/>
            </a:pPr>
            <a:endParaRPr lang="en-US" sz="2800" dirty="0">
              <a:solidFill>
                <a:prstClr val="black"/>
              </a:solidFill>
            </a:endParaRPr>
          </a:p>
        </p:txBody>
      </p:sp>
      <p:sp>
        <p:nvSpPr>
          <p:cNvPr id="3" name="TextBox 2"/>
          <p:cNvSpPr txBox="1"/>
          <p:nvPr/>
        </p:nvSpPr>
        <p:spPr>
          <a:xfrm>
            <a:off x="3" y="5894512"/>
            <a:ext cx="5463540" cy="1015661"/>
          </a:xfrm>
          <a:prstGeom prst="rect">
            <a:avLst/>
          </a:prstGeom>
          <a:noFill/>
        </p:spPr>
        <p:txBody>
          <a:bodyPr wrap="square" lIns="91368" tIns="45718" rIns="91368" bIns="45718" rtlCol="0">
            <a:spAutoFit/>
          </a:bodyPr>
          <a:lstStyle/>
          <a:p>
            <a:r>
              <a:rPr lang="en-US" sz="1500" dirty="0">
                <a:solidFill>
                  <a:prstClr val="black"/>
                </a:solidFill>
              </a:rPr>
              <a:t>*This product is not registered under the Pharmacy and Poisons Ordinance or the Chinese Medicine Ordinance. Any claim made for it has not been subject to evaluation for such registration. This product is not intended to diagnose, treat or prevent any disease. </a:t>
            </a:r>
          </a:p>
        </p:txBody>
      </p:sp>
    </p:spTree>
    <p:extLst>
      <p:ext uri="{BB962C8B-B14F-4D97-AF65-F5344CB8AC3E}">
        <p14:creationId xmlns:p14="http://schemas.microsoft.com/office/powerpoint/2010/main" val="10146508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M:\All Brands\Health &amp; Nutrition\Heart Health\Advanced CoQ10\Image\HK_HeartHealth_AdvancedCoQ10_1608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7" y="1241103"/>
            <a:ext cx="4694603" cy="4692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87343" y="1345797"/>
            <a:ext cx="6807200" cy="2585319"/>
          </a:xfrm>
          <a:prstGeom prst="rect">
            <a:avLst/>
          </a:prstGeom>
        </p:spPr>
        <p:txBody>
          <a:bodyPr wrap="square" lIns="121917" tIns="60958" rIns="121917" bIns="60958">
            <a:spAutoFit/>
          </a:bodyPr>
          <a:lstStyle/>
          <a:p>
            <a:pPr algn="ctr"/>
            <a:r>
              <a:rPr lang="en-US" sz="4000" dirty="0">
                <a:solidFill>
                  <a:schemeClr val="tx1">
                    <a:lumMod val="10000"/>
                  </a:schemeClr>
                </a:solidFill>
              </a:rPr>
              <a:t>HK13600 </a:t>
            </a:r>
          </a:p>
          <a:p>
            <a:pPr algn="ctr"/>
            <a:r>
              <a:rPr lang="en-US" sz="4000" dirty="0">
                <a:solidFill>
                  <a:schemeClr val="tx1">
                    <a:lumMod val="10000"/>
                  </a:schemeClr>
                </a:solidFill>
              </a:rPr>
              <a:t>UC HK$291.00  </a:t>
            </a:r>
          </a:p>
          <a:p>
            <a:pPr algn="ctr"/>
            <a:r>
              <a:rPr lang="en-US" sz="4000" dirty="0" smtClean="0">
                <a:solidFill>
                  <a:schemeClr val="tx1">
                    <a:lumMod val="10000"/>
                  </a:schemeClr>
                </a:solidFill>
              </a:rPr>
              <a:t>SR </a:t>
            </a:r>
            <a:r>
              <a:rPr lang="en-US" sz="4000" dirty="0">
                <a:solidFill>
                  <a:schemeClr val="tx1">
                    <a:lumMod val="10000"/>
                  </a:schemeClr>
                </a:solidFill>
              </a:rPr>
              <a:t>HK$423.00</a:t>
            </a:r>
          </a:p>
          <a:p>
            <a:pPr algn="ctr"/>
            <a:r>
              <a:rPr lang="en-US" sz="4000" dirty="0">
                <a:solidFill>
                  <a:schemeClr val="tx1">
                    <a:lumMod val="10000"/>
                  </a:schemeClr>
                </a:solidFill>
              </a:rPr>
              <a:t>BV 27.0</a:t>
            </a:r>
          </a:p>
        </p:txBody>
      </p:sp>
      <p:sp>
        <p:nvSpPr>
          <p:cNvPr id="7" name="TextBox 6"/>
          <p:cNvSpPr txBox="1"/>
          <p:nvPr/>
        </p:nvSpPr>
        <p:spPr>
          <a:xfrm>
            <a:off x="5850893" y="4095750"/>
            <a:ext cx="6343650" cy="1200329"/>
          </a:xfrm>
          <a:prstGeom prst="rect">
            <a:avLst/>
          </a:prstGeom>
          <a:noFill/>
        </p:spPr>
        <p:txBody>
          <a:bodyPr wrap="square" rtlCol="0">
            <a:spAutoFit/>
          </a:bodyPr>
          <a:lstStyle/>
          <a:p>
            <a:pPr algn="ctr"/>
            <a:r>
              <a:rPr lang="en-US" sz="3600" dirty="0" smtClean="0">
                <a:latin typeface="Calibri" panose="020F0502020204030204" pitchFamily="34" charset="0"/>
              </a:rPr>
              <a:t>Servings: 30</a:t>
            </a:r>
          </a:p>
          <a:p>
            <a:pPr algn="ctr"/>
            <a:r>
              <a:rPr lang="en-US" sz="3600" dirty="0" smtClean="0">
                <a:latin typeface="Calibri" panose="020F0502020204030204" pitchFamily="34" charset="0"/>
              </a:rPr>
              <a:t>Price per serving: HK$14.1</a:t>
            </a:r>
            <a:endParaRPr lang="en-US" sz="3600" dirty="0">
              <a:latin typeface="Calibri" panose="020F0502020204030204" pitchFamily="34" charset="0"/>
            </a:endParaRPr>
          </a:p>
        </p:txBody>
      </p:sp>
    </p:spTree>
    <p:extLst>
      <p:ext uri="{BB962C8B-B14F-4D97-AF65-F5344CB8AC3E}">
        <p14:creationId xmlns:p14="http://schemas.microsoft.com/office/powerpoint/2010/main" val="1449418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標題 1"/>
          <p:cNvSpPr txBox="1">
            <a:spLocks/>
          </p:cNvSpPr>
          <p:nvPr/>
        </p:nvSpPr>
        <p:spPr>
          <a:xfrm>
            <a:off x="409074" y="47"/>
            <a:ext cx="11782926" cy="1581151"/>
          </a:xfrm>
          <a:prstGeom prst="rect">
            <a:avLst/>
          </a:prstGeom>
        </p:spPr>
        <p:txBody>
          <a:bodyPr vert="horz" lIns="91368" tIns="45718" rIns="91368" bIns="45718" rtlCol="0" anchor="ctr">
            <a:normAutofit/>
          </a:bodyPr>
          <a:lstStyle>
            <a:lvl1pPr algn="l" defTabSz="913584"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sz="6000" dirty="0" smtClean="0">
                <a:solidFill>
                  <a:prstClr val="black"/>
                </a:solidFill>
              </a:rPr>
              <a:t>Competitors</a:t>
            </a:r>
            <a:endParaRPr lang="zh-HK" altLang="en-US" sz="6000" dirty="0">
              <a:solidFill>
                <a:prstClr val="black"/>
              </a:solidFill>
            </a:endParaRPr>
          </a:p>
        </p:txBody>
      </p:sp>
      <p:grpSp>
        <p:nvGrpSpPr>
          <p:cNvPr id="11" name="Group 10"/>
          <p:cNvGrpSpPr/>
          <p:nvPr/>
        </p:nvGrpSpPr>
        <p:grpSpPr>
          <a:xfrm>
            <a:off x="743306" y="1847810"/>
            <a:ext cx="10682638" cy="3786599"/>
            <a:chOff x="1518953" y="1705306"/>
            <a:chExt cx="10682638" cy="3786599"/>
          </a:xfrm>
        </p:grpSpPr>
        <p:pic>
          <p:nvPicPr>
            <p:cNvPr id="12" name="Picture 11" descr="M:\Sales Tool\Shopping Annuity\Health and Nutrition\General Health\HK-CH-46160_HeartHealth_CH_CoQ10-Chart_161026.png"/>
            <p:cNvPicPr>
              <a:picLocks noChangeAspect="1" noChangeArrowheads="1"/>
            </p:cNvPicPr>
            <p:nvPr/>
          </p:nvPicPr>
          <p:blipFill rotWithShape="1">
            <a:blip r:embed="rId4">
              <a:extLst>
                <a:ext uri="{28A0092B-C50C-407E-A947-70E740481C1C}">
                  <a14:useLocalDpi xmlns:a14="http://schemas.microsoft.com/office/drawing/2010/main" val="0"/>
                </a:ext>
              </a:extLst>
            </a:blip>
            <a:srcRect l="74793" b="17533"/>
            <a:stretch/>
          </p:blipFill>
          <p:spPr bwMode="auto">
            <a:xfrm>
              <a:off x="9120249" y="1705306"/>
              <a:ext cx="3081342" cy="37865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M:\Sales Tool\Shopping Annuity\Health and Nutrition\General Health\HK-CH-46160_HeartHealth_CH_CoQ10-Chart_161026.png"/>
            <p:cNvPicPr>
              <a:picLocks noChangeAspect="1" noChangeArrowheads="1"/>
            </p:cNvPicPr>
            <p:nvPr/>
          </p:nvPicPr>
          <p:blipFill rotWithShape="1">
            <a:blip r:embed="rId4">
              <a:extLst>
                <a:ext uri="{28A0092B-C50C-407E-A947-70E740481C1C}">
                  <a14:useLocalDpi xmlns:a14="http://schemas.microsoft.com/office/drawing/2010/main" val="0"/>
                </a:ext>
              </a:extLst>
            </a:blip>
            <a:srcRect r="37819" b="17533"/>
            <a:stretch/>
          </p:blipFill>
          <p:spPr bwMode="auto">
            <a:xfrm>
              <a:off x="1518953" y="1705306"/>
              <a:ext cx="7601296" cy="3786599"/>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O:\Product_SC\Communications\Graphics\Products Logo\HK_ENG_heartHealthLogo_03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699" y="251365"/>
            <a:ext cx="3164739" cy="126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50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2" descr="C:\Users\venusy\Desktop\HK-CH-45465-HeartHealth-CoQ16-Flyer-161026-Pri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751" y="-22858"/>
            <a:ext cx="4931665" cy="6973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nusy\Desktop\HK-ENG-45465-HeartHealth-CoQ16-Flyer_161026_Pri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1184" y="-22858"/>
            <a:ext cx="4931665" cy="6973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460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F:\Market HK\Aloe powder\HK_UltimateAloePowder_Box&amp;Sachet_Natural_160919.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2875" y1="42125" x2="62875" y2="42125"/>
                        <a14:foregroundMark x1="79375" y1="39125" x2="79375" y2="39125"/>
                        <a14:foregroundMark x1="79375" y1="18125" x2="79375" y2="18125"/>
                        <a14:foregroundMark x1="76375" y1="11000" x2="76375" y2="11000"/>
                        <a14:foregroundMark x1="79375" y1="74750" x2="79375" y2="74750"/>
                        <a14:foregroundMark x1="58750" y1="61625" x2="58750" y2="61625"/>
                        <a14:foregroundMark x1="53875" y1="69125" x2="53875" y2="69125"/>
                        <a14:foregroundMark x1="70375" y1="51500" x2="70375" y2="51500"/>
                        <a14:foregroundMark x1="60625" y1="52250" x2="60625" y2="52250"/>
                        <a14:foregroundMark x1="52750" y1="59375" x2="52750" y2="59375"/>
                        <a14:foregroundMark x1="55000" y1="43250" x2="55000" y2="43250"/>
                        <a14:foregroundMark x1="78625" y1="54125" x2="78625" y2="54125"/>
                        <a14:foregroundMark x1="71125" y1="39500" x2="71125" y2="39500"/>
                        <a14:foregroundMark x1="70375" y1="45125" x2="70375" y2="45125"/>
                        <a14:foregroundMark x1="69625" y1="60500" x2="69625" y2="60500"/>
                        <a14:foregroundMark x1="63250" y1="56750" x2="63250" y2="56750"/>
                        <a14:foregroundMark x1="67375" y1="72500" x2="67375" y2="72500"/>
                        <a14:foregroundMark x1="61375" y1="66875" x2="61375" y2="66875"/>
                        <a14:foregroundMark x1="62875" y1="83750" x2="62875" y2="83750"/>
                        <a14:foregroundMark x1="50500" y1="71000" x2="50500" y2="71000"/>
                        <a14:foregroundMark x1="77500" y1="30125" x2="77500" y2="30125"/>
                        <a14:foregroundMark x1="75250" y1="77000" x2="75250" y2="77000"/>
                        <a14:foregroundMark x1="79750" y1="86750" x2="79750" y2="86750"/>
                        <a14:foregroundMark x1="74500" y1="89000" x2="74500" y2="89000"/>
                        <a14:foregroundMark x1="70750" y1="82625" x2="70750" y2="82625"/>
                        <a14:foregroundMark x1="72625" y1="81125" x2="72625" y2="81125"/>
                        <a14:foregroundMark x1="83125" y1="80750" x2="83125" y2="80750"/>
                        <a14:foregroundMark x1="86500" y1="75500" x2="86500" y2="75500"/>
                        <a14:foregroundMark x1="76375" y1="65750" x2="76375" y2="64625"/>
                        <a14:foregroundMark x1="77500" y1="69875" x2="77500" y2="69875"/>
                        <a14:foregroundMark x1="78625" y1="35375" x2="78625" y2="35375"/>
                        <a14:foregroundMark x1="79000" y1="25250" x2="79000" y2="25250"/>
                        <a14:foregroundMark x1="89125" y1="84125" x2="89125" y2="84125"/>
                        <a14:foregroundMark x1="84250" y1="89375" x2="84250" y2="89375"/>
                        <a14:foregroundMark x1="85000" y1="84875" x2="85000" y2="84875"/>
                        <a14:foregroundMark x1="78625" y1="22625" x2="78625" y2="22625"/>
                        <a14:foregroundMark x1="89875" y1="79250" x2="89875" y2="79250"/>
                        <a14:foregroundMark x1="83500" y1="74375" x2="83500" y2="74375"/>
                        <a14:foregroundMark x1="81250" y1="79250" x2="81250" y2="79250"/>
                        <a14:foregroundMark x1="90250" y1="89000" x2="90250" y2="89000"/>
                        <a14:foregroundMark x1="79375" y1="15875" x2="79375" y2="15875"/>
                        <a14:foregroundMark x1="54000" y1="89625" x2="54000" y2="89625"/>
                      </a14:backgroundRemoval>
                    </a14:imgEffect>
                  </a14:imgLayer>
                </a14:imgProps>
              </a:ext>
              <a:ext uri="{28A0092B-C50C-407E-A947-70E740481C1C}">
                <a14:useLocalDpi xmlns:a14="http://schemas.microsoft.com/office/drawing/2010/main" val="0"/>
              </a:ext>
            </a:extLst>
          </a:blip>
          <a:srcRect/>
          <a:stretch>
            <a:fillRect/>
          </a:stretch>
        </p:blipFill>
        <p:spPr bwMode="auto">
          <a:xfrm>
            <a:off x="2432463" y="1545029"/>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F:\Market HK\Aloe powder\HK_UltimateAloePowder_Box&amp;Sachet_StrawberryKiwi_16091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750" b="90000" l="10000" r="91250"/>
                    </a14:imgEffect>
                  </a14:imgLayer>
                </a14:imgProps>
              </a:ext>
              <a:ext uri="{28A0092B-C50C-407E-A947-70E740481C1C}">
                <a14:useLocalDpi xmlns:a14="http://schemas.microsoft.com/office/drawing/2010/main" val="0"/>
              </a:ext>
            </a:extLst>
          </a:blip>
          <a:srcRect/>
          <a:stretch>
            <a:fillRect/>
          </a:stretch>
        </p:blipFill>
        <p:spPr bwMode="auto">
          <a:xfrm>
            <a:off x="232189" y="1297379"/>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O:\Product_SC\Communications\Graphics\Products Logo\UltimateAlo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5848" y="2008690"/>
            <a:ext cx="5466369" cy="74198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5920743" y="4131213"/>
            <a:ext cx="6271260" cy="857251"/>
          </a:xfrm>
        </p:spPr>
        <p:txBody>
          <a:bodyPr>
            <a:normAutofit fontScale="90000"/>
          </a:bodyPr>
          <a:lstStyle/>
          <a:p>
            <a:pPr algn="ctr"/>
            <a:r>
              <a:rPr lang="en-US" altLang="zh-TW" dirty="0" smtClean="0"/>
              <a:t>Ultimate Aloe Powder</a:t>
            </a:r>
            <a:br>
              <a:rPr lang="en-US" altLang="zh-TW" dirty="0" smtClean="0"/>
            </a:br>
            <a:r>
              <a:rPr lang="zh-TW" altLang="en-US" dirty="0"/>
              <a:t>蘆薈粉</a:t>
            </a:r>
            <a:endParaRPr lang="en-US" dirty="0"/>
          </a:p>
        </p:txBody>
      </p:sp>
    </p:spTree>
    <p:extLst>
      <p:ext uri="{BB962C8B-B14F-4D97-AF65-F5344CB8AC3E}">
        <p14:creationId xmlns:p14="http://schemas.microsoft.com/office/powerpoint/2010/main" val="2761234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490213" y="1371387"/>
            <a:ext cx="7063740" cy="3970314"/>
          </a:xfrm>
          <a:prstGeom prst="rect">
            <a:avLst/>
          </a:prstGeom>
          <a:noFill/>
        </p:spPr>
        <p:txBody>
          <a:bodyPr wrap="square" lIns="91368" tIns="45718" rIns="91368" bIns="45718" rtlCol="0">
            <a:spAutoFit/>
          </a:bodyPr>
          <a:lstStyle/>
          <a:p>
            <a:r>
              <a:rPr lang="en-US" sz="2800" b="1" dirty="0">
                <a:solidFill>
                  <a:prstClr val="black"/>
                </a:solidFill>
              </a:rPr>
              <a:t>Primary Benefits:</a:t>
            </a:r>
          </a:p>
          <a:p>
            <a:pPr marL="456771" indent="-456771">
              <a:buFont typeface="Arial" panose="020B0604020202020204" pitchFamily="34" charset="0"/>
              <a:buChar char="•"/>
            </a:pPr>
            <a:r>
              <a:rPr lang="en-US" sz="2800" dirty="0" smtClean="0">
                <a:solidFill>
                  <a:prstClr val="black"/>
                </a:solidFill>
              </a:rPr>
              <a:t>Supports </a:t>
            </a:r>
            <a:r>
              <a:rPr lang="en-US" sz="2800" dirty="0">
                <a:solidFill>
                  <a:prstClr val="black"/>
                </a:solidFill>
              </a:rPr>
              <a:t>digestive health</a:t>
            </a:r>
          </a:p>
          <a:p>
            <a:pPr marL="456771" indent="-456771">
              <a:buFont typeface="Arial" panose="020B0604020202020204" pitchFamily="34" charset="0"/>
              <a:buChar char="•"/>
            </a:pPr>
            <a:r>
              <a:rPr lang="en-US" sz="2800" dirty="0" smtClean="0">
                <a:solidFill>
                  <a:prstClr val="black"/>
                </a:solidFill>
              </a:rPr>
              <a:t>Helps </a:t>
            </a:r>
            <a:r>
              <a:rPr lang="en-US" sz="2800" dirty="0">
                <a:solidFill>
                  <a:prstClr val="black"/>
                </a:solidFill>
              </a:rPr>
              <a:t>to support immune health</a:t>
            </a:r>
          </a:p>
          <a:p>
            <a:pPr marL="456771" indent="-456771">
              <a:buFont typeface="Arial" panose="020B0604020202020204" pitchFamily="34" charset="0"/>
              <a:buChar char="•"/>
            </a:pPr>
            <a:r>
              <a:rPr lang="en-US" sz="2800" dirty="0" smtClean="0">
                <a:solidFill>
                  <a:prstClr val="black"/>
                </a:solidFill>
              </a:rPr>
              <a:t>May </a:t>
            </a:r>
            <a:r>
              <a:rPr lang="en-US" sz="2800" dirty="0">
                <a:solidFill>
                  <a:prstClr val="black"/>
                </a:solidFill>
              </a:rPr>
              <a:t>support digestive comfort</a:t>
            </a:r>
          </a:p>
          <a:p>
            <a:pPr marL="456771" indent="-456771">
              <a:buFont typeface="Arial" panose="020B0604020202020204" pitchFamily="34" charset="0"/>
              <a:buChar char="•"/>
            </a:pPr>
            <a:r>
              <a:rPr lang="en-US" sz="2800" dirty="0" smtClean="0">
                <a:solidFill>
                  <a:prstClr val="black"/>
                </a:solidFill>
              </a:rPr>
              <a:t>Meets </a:t>
            </a:r>
            <a:r>
              <a:rPr lang="en-US" sz="2800" dirty="0">
                <a:solidFill>
                  <a:prstClr val="black"/>
                </a:solidFill>
              </a:rPr>
              <a:t>or exceeds the International Aloe Science Council (IASC) standards for aloe purity and content.</a:t>
            </a:r>
          </a:p>
          <a:p>
            <a:pPr marL="456771" indent="-456771">
              <a:buFont typeface="Arial" panose="020B0604020202020204" pitchFamily="34" charset="0"/>
              <a:buChar char="•"/>
            </a:pPr>
            <a:r>
              <a:rPr lang="en-US" sz="2800" dirty="0" smtClean="0">
                <a:solidFill>
                  <a:prstClr val="black"/>
                </a:solidFill>
              </a:rPr>
              <a:t>Convenient </a:t>
            </a:r>
            <a:r>
              <a:rPr lang="en-US" sz="2800" dirty="0">
                <a:solidFill>
                  <a:prstClr val="black"/>
                </a:solidFill>
              </a:rPr>
              <a:t>powder packets – great for travel or sharing</a:t>
            </a:r>
          </a:p>
        </p:txBody>
      </p:sp>
      <p:grpSp>
        <p:nvGrpSpPr>
          <p:cNvPr id="2" name="Group 1"/>
          <p:cNvGrpSpPr/>
          <p:nvPr/>
        </p:nvGrpSpPr>
        <p:grpSpPr>
          <a:xfrm>
            <a:off x="-205961" y="1297379"/>
            <a:ext cx="5848350" cy="4248150"/>
            <a:chOff x="-205961" y="1297379"/>
            <a:chExt cx="5848350" cy="4248150"/>
          </a:xfrm>
        </p:grpSpPr>
        <p:pic>
          <p:nvPicPr>
            <p:cNvPr id="7" name="Picture 3" descr="F:\Market HK\Aloe powder\HK_UltimateAloePowder_Box&amp;Sachet_StrawberryKiwi_160919.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0" b="90000" l="10000" r="91250"/>
                      </a14:imgEffect>
                    </a14:imgLayer>
                  </a14:imgProps>
                </a:ext>
                <a:ext uri="{28A0092B-C50C-407E-A947-70E740481C1C}">
                  <a14:useLocalDpi xmlns:a14="http://schemas.microsoft.com/office/drawing/2010/main" val="0"/>
                </a:ext>
              </a:extLst>
            </a:blip>
            <a:srcRect/>
            <a:stretch>
              <a:fillRect/>
            </a:stretch>
          </p:blipFill>
          <p:spPr bwMode="auto">
            <a:xfrm>
              <a:off x="-205961" y="1297379"/>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Market HK\Aloe powder\HK_UltimateAloePowder_Box&amp;Sachet_Natural_16091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2875" y1="42125" x2="62875" y2="42125"/>
                          <a14:foregroundMark x1="79375" y1="39125" x2="79375" y2="39125"/>
                          <a14:foregroundMark x1="79375" y1="18125" x2="79375" y2="18125"/>
                          <a14:foregroundMark x1="76375" y1="11000" x2="76375" y2="11000"/>
                          <a14:foregroundMark x1="79375" y1="74750" x2="79375" y2="74750"/>
                          <a14:foregroundMark x1="58750" y1="61625" x2="58750" y2="61625"/>
                          <a14:foregroundMark x1="53875" y1="69125" x2="53875" y2="69125"/>
                          <a14:foregroundMark x1="70375" y1="51500" x2="70375" y2="51500"/>
                          <a14:foregroundMark x1="60625" y1="52250" x2="60625" y2="52250"/>
                          <a14:foregroundMark x1="52750" y1="59375" x2="52750" y2="59375"/>
                          <a14:foregroundMark x1="55000" y1="43250" x2="55000" y2="43250"/>
                          <a14:foregroundMark x1="78625" y1="54125" x2="78625" y2="54125"/>
                          <a14:foregroundMark x1="71125" y1="39500" x2="71125" y2="39500"/>
                          <a14:foregroundMark x1="70375" y1="45125" x2="70375" y2="45125"/>
                          <a14:foregroundMark x1="69625" y1="60500" x2="69625" y2="60500"/>
                          <a14:foregroundMark x1="63250" y1="56750" x2="63250" y2="56750"/>
                          <a14:foregroundMark x1="67375" y1="72500" x2="67375" y2="72500"/>
                          <a14:foregroundMark x1="61375" y1="66875" x2="61375" y2="66875"/>
                          <a14:foregroundMark x1="62875" y1="83750" x2="62875" y2="83750"/>
                          <a14:foregroundMark x1="50500" y1="71000" x2="50500" y2="71000"/>
                          <a14:foregroundMark x1="77500" y1="30125" x2="77500" y2="30125"/>
                          <a14:foregroundMark x1="75250" y1="77000" x2="75250" y2="77000"/>
                          <a14:foregroundMark x1="79750" y1="86750" x2="79750" y2="86750"/>
                          <a14:foregroundMark x1="74500" y1="89000" x2="74500" y2="89000"/>
                          <a14:foregroundMark x1="70750" y1="82625" x2="70750" y2="82625"/>
                          <a14:foregroundMark x1="72625" y1="81125" x2="72625" y2="81125"/>
                          <a14:foregroundMark x1="83125" y1="80750" x2="83125" y2="80750"/>
                          <a14:foregroundMark x1="86500" y1="75500" x2="86500" y2="75500"/>
                          <a14:foregroundMark x1="76375" y1="65750" x2="76375" y2="64625"/>
                          <a14:foregroundMark x1="77500" y1="69875" x2="77500" y2="69875"/>
                          <a14:foregroundMark x1="78625" y1="35375" x2="78625" y2="35375"/>
                          <a14:foregroundMark x1="79000" y1="25250" x2="79000" y2="25250"/>
                          <a14:foregroundMark x1="89125" y1="84125" x2="89125" y2="84125"/>
                          <a14:foregroundMark x1="84250" y1="89375" x2="84250" y2="89375"/>
                          <a14:foregroundMark x1="85000" y1="84875" x2="85000" y2="84875"/>
                          <a14:foregroundMark x1="78625" y1="22625" x2="78625" y2="22625"/>
                          <a14:foregroundMark x1="89875" y1="79250" x2="89875" y2="79250"/>
                          <a14:foregroundMark x1="83500" y1="74375" x2="83500" y2="74375"/>
                          <a14:foregroundMark x1="81250" y1="79250" x2="81250" y2="79250"/>
                          <a14:foregroundMark x1="90250" y1="89000" x2="90250" y2="89000"/>
                          <a14:foregroundMark x1="79375" y1="15875" x2="79375" y2="15875"/>
                          <a14:foregroundMark x1="54000" y1="89625" x2="54000" y2="89625"/>
                        </a14:backgroundRemoval>
                      </a14:imgEffect>
                    </a14:imgLayer>
                  </a14:imgProps>
                </a:ext>
                <a:ext uri="{28A0092B-C50C-407E-A947-70E740481C1C}">
                  <a14:useLocalDpi xmlns:a14="http://schemas.microsoft.com/office/drawing/2010/main" val="0"/>
                </a:ext>
              </a:extLst>
            </a:blip>
            <a:srcRect/>
            <a:stretch>
              <a:fillRect/>
            </a:stretch>
          </p:blipFill>
          <p:spPr bwMode="auto">
            <a:xfrm>
              <a:off x="1832389" y="1735529"/>
              <a:ext cx="3810000" cy="381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2509" y="4529138"/>
            <a:ext cx="1737209" cy="1679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4028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TextBox 27"/>
          <p:cNvSpPr txBox="1"/>
          <p:nvPr/>
        </p:nvSpPr>
        <p:spPr>
          <a:xfrm>
            <a:off x="304801" y="593805"/>
            <a:ext cx="5410200" cy="1025921"/>
          </a:xfrm>
          <a:prstGeom prst="rect">
            <a:avLst/>
          </a:prstGeom>
          <a:noFill/>
        </p:spPr>
        <p:txBody>
          <a:bodyPr wrap="square" lIns="121917" tIns="60958" rIns="121917" bIns="60958" rtlCol="0">
            <a:spAutoFit/>
          </a:bodyPr>
          <a:lstStyle/>
          <a:p>
            <a:pPr algn="ctr"/>
            <a:r>
              <a:rPr lang="en-US" sz="2900" dirty="0">
                <a:latin typeface="Calibri" panose="020F0502020204030204" pitchFamily="34" charset="0"/>
                <a:ea typeface="華康儷中黑" panose="020B0509000000000000" pitchFamily="49" charset="-120"/>
              </a:rPr>
              <a:t>Ultimate Aloe™ </a:t>
            </a:r>
            <a:r>
              <a:rPr lang="en-US" sz="2900" dirty="0" smtClean="0">
                <a:latin typeface="Calibri" panose="020F0502020204030204" pitchFamily="34" charset="0"/>
                <a:ea typeface="華康儷中黑" panose="020B0509000000000000" pitchFamily="49" charset="-120"/>
              </a:rPr>
              <a:t>Powder</a:t>
            </a:r>
            <a:r>
              <a:rPr lang="en-US" sz="2900" dirty="0">
                <a:latin typeface="Calibri" panose="020F0502020204030204" pitchFamily="34" charset="0"/>
                <a:ea typeface="華康儷中黑" panose="020B0509000000000000" pitchFamily="49" charset="-120"/>
              </a:rPr>
              <a:t/>
            </a:r>
            <a:br>
              <a:rPr lang="en-US" sz="2900" dirty="0">
                <a:latin typeface="Calibri" panose="020F0502020204030204" pitchFamily="34" charset="0"/>
                <a:ea typeface="華康儷中黑" panose="020B0509000000000000" pitchFamily="49" charset="-120"/>
              </a:rPr>
            </a:br>
            <a:endParaRPr lang="en-US" sz="2900" dirty="0">
              <a:latin typeface="Calibri" panose="020F0502020204030204" pitchFamily="34" charset="0"/>
              <a:ea typeface="華康儷中黑" panose="020B0509000000000000" pitchFamily="49" charset="-120"/>
            </a:endParaRPr>
          </a:p>
        </p:txBody>
      </p:sp>
      <p:sp>
        <p:nvSpPr>
          <p:cNvPr id="29" name="TextBox 28"/>
          <p:cNvSpPr txBox="1"/>
          <p:nvPr/>
        </p:nvSpPr>
        <p:spPr>
          <a:xfrm>
            <a:off x="6144960" y="584201"/>
            <a:ext cx="5716321" cy="1025921"/>
          </a:xfrm>
          <a:prstGeom prst="rect">
            <a:avLst/>
          </a:prstGeom>
          <a:noFill/>
        </p:spPr>
        <p:txBody>
          <a:bodyPr wrap="square" lIns="121917" tIns="60958" rIns="121917" bIns="60958" rtlCol="0">
            <a:spAutoFit/>
          </a:bodyPr>
          <a:lstStyle/>
          <a:p>
            <a:pPr algn="ctr"/>
            <a:r>
              <a:rPr lang="en-US" sz="2900" dirty="0">
                <a:latin typeface="Calibri" panose="020F0502020204030204" pitchFamily="34" charset="0"/>
                <a:ea typeface="華康儷中黑" panose="020B0509000000000000" pitchFamily="49" charset="-120"/>
              </a:rPr>
              <a:t>Ultimate Aloe</a:t>
            </a:r>
            <a:r>
              <a:rPr lang="en-US" sz="2900" dirty="0" smtClean="0">
                <a:latin typeface="Calibri" panose="020F0502020204030204" pitchFamily="34" charset="0"/>
                <a:ea typeface="華康儷中黑" panose="020B0509000000000000" pitchFamily="49" charset="-120"/>
              </a:rPr>
              <a:t>™</a:t>
            </a:r>
            <a:r>
              <a:rPr lang="en-US" sz="2900" dirty="0">
                <a:latin typeface="Calibri" panose="020F0502020204030204" pitchFamily="34" charset="0"/>
                <a:ea typeface="華康儷中黑" panose="020B0509000000000000" pitchFamily="49" charset="-120"/>
              </a:rPr>
              <a:t/>
            </a:r>
            <a:br>
              <a:rPr lang="en-US" sz="2900" dirty="0">
                <a:latin typeface="Calibri" panose="020F0502020204030204" pitchFamily="34" charset="0"/>
                <a:ea typeface="華康儷中黑" panose="020B0509000000000000" pitchFamily="49" charset="-120"/>
              </a:rPr>
            </a:br>
            <a:endParaRPr lang="en-US" sz="2900" dirty="0">
              <a:latin typeface="Calibri" panose="020F0502020204030204" pitchFamily="34" charset="0"/>
              <a:ea typeface="華康儷中黑" panose="020B0509000000000000" pitchFamily="49" charset="-120"/>
            </a:endParaRPr>
          </a:p>
        </p:txBody>
      </p:sp>
      <p:grpSp>
        <p:nvGrpSpPr>
          <p:cNvPr id="17" name="Group 16"/>
          <p:cNvGrpSpPr/>
          <p:nvPr/>
        </p:nvGrpSpPr>
        <p:grpSpPr>
          <a:xfrm>
            <a:off x="304801" y="1195450"/>
            <a:ext cx="2603500" cy="4419600"/>
            <a:chOff x="304801" y="1219200"/>
            <a:chExt cx="2603500" cy="4419600"/>
          </a:xfrm>
        </p:grpSpPr>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1219200"/>
              <a:ext cx="26035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304802" y="3022601"/>
              <a:ext cx="2539999" cy="376719"/>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913584"/>
              <a:endParaRPr lang="en-US">
                <a:solidFill>
                  <a:prstClr val="white"/>
                </a:solidFill>
              </a:endParaRPr>
            </a:p>
          </p:txBody>
        </p:sp>
      </p:grpSp>
      <p:grpSp>
        <p:nvGrpSpPr>
          <p:cNvPr id="20" name="Group 19"/>
          <p:cNvGrpSpPr/>
          <p:nvPr/>
        </p:nvGrpSpPr>
        <p:grpSpPr>
          <a:xfrm>
            <a:off x="3066475" y="1193800"/>
            <a:ext cx="2565400" cy="4771696"/>
            <a:chOff x="3149600" y="1193800"/>
            <a:chExt cx="2565400" cy="4771696"/>
          </a:xfrm>
        </p:grpSpPr>
        <p:pic>
          <p:nvPicPr>
            <p:cNvPr id="2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149600" y="1193800"/>
              <a:ext cx="2565400" cy="477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3149602" y="3022601"/>
              <a:ext cx="2539999" cy="376719"/>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913584"/>
              <a:endParaRPr lang="en-US">
                <a:solidFill>
                  <a:prstClr val="white"/>
                </a:solidFill>
              </a:endParaRPr>
            </a:p>
          </p:txBody>
        </p:sp>
      </p:grpSp>
      <p:grpSp>
        <p:nvGrpSpPr>
          <p:cNvPr id="23" name="Group 22"/>
          <p:cNvGrpSpPr/>
          <p:nvPr/>
        </p:nvGrpSpPr>
        <p:grpSpPr>
          <a:xfrm>
            <a:off x="6144960" y="1191376"/>
            <a:ext cx="2769921" cy="3710264"/>
            <a:chOff x="6144960" y="1143876"/>
            <a:chExt cx="2769921" cy="3710264"/>
          </a:xfrm>
        </p:grpSpPr>
        <p:pic>
          <p:nvPicPr>
            <p:cNvPr id="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960" y="1143876"/>
              <a:ext cx="2769921" cy="371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6197600" y="3327401"/>
              <a:ext cx="2641600" cy="376719"/>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913584"/>
              <a:endParaRPr lang="en-US">
                <a:solidFill>
                  <a:prstClr val="white"/>
                </a:solidFill>
              </a:endParaRPr>
            </a:p>
          </p:txBody>
        </p:sp>
      </p:grpSp>
      <p:grpSp>
        <p:nvGrpSpPr>
          <p:cNvPr id="26" name="Group 25"/>
          <p:cNvGrpSpPr/>
          <p:nvPr/>
        </p:nvGrpSpPr>
        <p:grpSpPr>
          <a:xfrm>
            <a:off x="9003119" y="1181927"/>
            <a:ext cx="2704080" cy="3873137"/>
            <a:chOff x="9003119" y="1193802"/>
            <a:chExt cx="2704080" cy="3873137"/>
          </a:xfrm>
        </p:grpSpPr>
        <p:pic>
          <p:nvPicPr>
            <p:cNvPr id="2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3119" y="1193802"/>
              <a:ext cx="2704080" cy="387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9042400" y="3327401"/>
              <a:ext cx="2641600" cy="376719"/>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913584"/>
              <a:endParaRPr lang="en-US">
                <a:solidFill>
                  <a:prstClr val="white"/>
                </a:solidFill>
              </a:endParaRPr>
            </a:p>
          </p:txBody>
        </p:sp>
      </p:grpSp>
    </p:spTree>
    <p:extLst>
      <p:ext uri="{BB962C8B-B14F-4D97-AF65-F5344CB8AC3E}">
        <p14:creationId xmlns:p14="http://schemas.microsoft.com/office/powerpoint/2010/main" val="432598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字方塊 5"/>
          <p:cNvSpPr txBox="1">
            <a:spLocks noChangeArrowheads="1"/>
          </p:cNvSpPr>
          <p:nvPr/>
        </p:nvSpPr>
        <p:spPr bwMode="auto">
          <a:xfrm>
            <a:off x="322215" y="828435"/>
            <a:ext cx="6781800" cy="501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8" tIns="45718" rIns="91368" bIns="4571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6771" indent="-456771">
              <a:spcBef>
                <a:spcPct val="0"/>
              </a:spcBef>
            </a:pPr>
            <a:r>
              <a:rPr lang="en-US" altLang="zh-TW" dirty="0" smtClean="0">
                <a:solidFill>
                  <a:schemeClr val="bg2">
                    <a:lumMod val="25000"/>
                  </a:schemeClr>
                </a:solidFill>
                <a:latin typeface="+mn-lt"/>
                <a:ea typeface="華康儷中黑" panose="020B0509000000000000" pitchFamily="49" charset="-120"/>
              </a:rPr>
              <a:t>A registered nurse in Hong Kong</a:t>
            </a:r>
            <a:endParaRPr lang="en-US" altLang="zh-TW" dirty="0">
              <a:solidFill>
                <a:schemeClr val="bg2">
                  <a:lumMod val="25000"/>
                </a:schemeClr>
              </a:solidFill>
              <a:latin typeface="+mn-lt"/>
              <a:ea typeface="華康儷中黑" panose="020B0509000000000000" pitchFamily="49" charset="-120"/>
            </a:endParaRPr>
          </a:p>
          <a:p>
            <a:pPr marL="456771" indent="-456771">
              <a:spcBef>
                <a:spcPct val="0"/>
              </a:spcBef>
            </a:pPr>
            <a:r>
              <a:rPr lang="en-US" altLang="zh-TW" dirty="0" smtClean="0">
                <a:solidFill>
                  <a:schemeClr val="bg2">
                    <a:lumMod val="25000"/>
                  </a:schemeClr>
                </a:solidFill>
                <a:latin typeface="+mn-lt"/>
                <a:ea typeface="華康儷中黑" panose="020B0509000000000000" pitchFamily="49" charset="-120"/>
              </a:rPr>
              <a:t>A registered midwife in Hong Kong</a:t>
            </a:r>
            <a:endParaRPr lang="en-US" altLang="zh-TW" dirty="0">
              <a:solidFill>
                <a:schemeClr val="bg2">
                  <a:lumMod val="25000"/>
                </a:schemeClr>
              </a:solidFill>
              <a:latin typeface="+mn-lt"/>
              <a:ea typeface="華康儷中黑" panose="020B0509000000000000" pitchFamily="49" charset="-120"/>
            </a:endParaRPr>
          </a:p>
          <a:p>
            <a:pPr marL="456771" indent="-456771">
              <a:spcBef>
                <a:spcPct val="0"/>
              </a:spcBef>
            </a:pPr>
            <a:r>
              <a:rPr lang="en-US" altLang="zh-TW" dirty="0" smtClean="0">
                <a:solidFill>
                  <a:schemeClr val="bg2">
                    <a:lumMod val="25000"/>
                  </a:schemeClr>
                </a:solidFill>
                <a:latin typeface="+mn-lt"/>
                <a:ea typeface="華康儷中黑" panose="020B0509000000000000" pitchFamily="49" charset="-120"/>
              </a:rPr>
              <a:t>A registered nurse in California, US</a:t>
            </a:r>
            <a:endParaRPr lang="zh-TW" altLang="zh-HK" dirty="0">
              <a:solidFill>
                <a:schemeClr val="bg2">
                  <a:lumMod val="25000"/>
                </a:schemeClr>
              </a:solidFill>
              <a:latin typeface="+mn-lt"/>
              <a:ea typeface="華康儷中黑" panose="020B0509000000000000" pitchFamily="49" charset="-120"/>
            </a:endParaRPr>
          </a:p>
          <a:p>
            <a:pPr marL="456771" indent="-456771">
              <a:spcBef>
                <a:spcPct val="0"/>
              </a:spcBef>
            </a:pPr>
            <a:r>
              <a:rPr lang="en-US" altLang="zh-TW" dirty="0">
                <a:solidFill>
                  <a:schemeClr val="bg2">
                    <a:lumMod val="25000"/>
                  </a:schemeClr>
                </a:solidFill>
                <a:latin typeface="+mn-lt"/>
                <a:ea typeface="華康儷中黑" panose="020B0509000000000000" pitchFamily="49" charset="-120"/>
              </a:rPr>
              <a:t>Bachelor of Nursing (Monash University, Australia)</a:t>
            </a:r>
          </a:p>
          <a:p>
            <a:pPr marL="456771" indent="-456771">
              <a:spcBef>
                <a:spcPct val="0"/>
              </a:spcBef>
            </a:pPr>
            <a:r>
              <a:rPr lang="en-US" altLang="zh-TW" dirty="0">
                <a:solidFill>
                  <a:schemeClr val="bg2">
                    <a:lumMod val="25000"/>
                  </a:schemeClr>
                </a:solidFill>
                <a:latin typeface="+mn-lt"/>
                <a:ea typeface="華康儷中黑" panose="020B0509000000000000" pitchFamily="49" charset="-120"/>
              </a:rPr>
              <a:t>Master of Nursing (Monash University, Australia)</a:t>
            </a:r>
          </a:p>
          <a:p>
            <a:pPr marL="456771" indent="-456771">
              <a:spcBef>
                <a:spcPct val="0"/>
              </a:spcBef>
            </a:pPr>
            <a:r>
              <a:rPr lang="en-US" altLang="zh-TW" dirty="0">
                <a:solidFill>
                  <a:schemeClr val="bg2">
                    <a:lumMod val="25000"/>
                  </a:schemeClr>
                </a:solidFill>
                <a:latin typeface="+mn-lt"/>
                <a:ea typeface="華康儷中黑" panose="020B0509000000000000" pitchFamily="49" charset="-120"/>
              </a:rPr>
              <a:t>A fellow of primary health care</a:t>
            </a:r>
          </a:p>
          <a:p>
            <a:pPr marL="456771" indent="-456771">
              <a:spcBef>
                <a:spcPct val="0"/>
              </a:spcBef>
            </a:pPr>
            <a:r>
              <a:rPr lang="en-US" altLang="zh-TW" dirty="0" smtClean="0">
                <a:solidFill>
                  <a:schemeClr val="bg2">
                    <a:lumMod val="25000"/>
                  </a:schemeClr>
                </a:solidFill>
                <a:latin typeface="+mn-lt"/>
                <a:ea typeface="華康儷中黑" panose="020B0509000000000000" pitchFamily="49" charset="-120"/>
              </a:rPr>
              <a:t>Master UFO Winners</a:t>
            </a:r>
            <a:endParaRPr lang="zh-TW" altLang="zh-HK" dirty="0">
              <a:solidFill>
                <a:schemeClr val="bg2">
                  <a:lumMod val="25000"/>
                </a:schemeClr>
              </a:solidFill>
              <a:latin typeface="+mn-lt"/>
              <a:ea typeface="華康儷中黑" panose="020B0509000000000000" pitchFamily="49" charset="-120"/>
            </a:endParaRPr>
          </a:p>
          <a:p>
            <a:pPr marL="456771" indent="-456771">
              <a:spcBef>
                <a:spcPct val="0"/>
              </a:spcBef>
            </a:pPr>
            <a:r>
              <a:rPr lang="en-US" altLang="zh-TW" dirty="0" smtClean="0">
                <a:solidFill>
                  <a:schemeClr val="bg2">
                    <a:lumMod val="25000"/>
                  </a:schemeClr>
                </a:solidFill>
                <a:latin typeface="+mn-lt"/>
                <a:ea typeface="華康儷中黑" panose="020B0509000000000000" pitchFamily="49" charset="-120"/>
              </a:rPr>
              <a:t>TLS</a:t>
            </a:r>
            <a:r>
              <a:rPr lang="en-US" altLang="zh-TW" dirty="0" smtClean="0">
                <a:solidFill>
                  <a:schemeClr val="bg2">
                    <a:lumMod val="25000"/>
                  </a:schemeClr>
                </a:solidFill>
                <a:latin typeface="Calibri"/>
                <a:ea typeface="華康儷中黑" panose="020B0509000000000000" pitchFamily="49" charset="-120"/>
              </a:rPr>
              <a:t>®</a:t>
            </a:r>
            <a:r>
              <a:rPr lang="zh-TW" altLang="en-US" dirty="0" smtClean="0">
                <a:solidFill>
                  <a:schemeClr val="bg2">
                    <a:lumMod val="25000"/>
                  </a:schemeClr>
                </a:solidFill>
                <a:latin typeface="+mn-lt"/>
                <a:ea typeface="華康儷中黑" panose="020B0509000000000000" pitchFamily="49" charset="-120"/>
              </a:rPr>
              <a:t> </a:t>
            </a:r>
            <a:r>
              <a:rPr lang="en-US" altLang="zh-TW" dirty="0" smtClean="0">
                <a:solidFill>
                  <a:schemeClr val="bg2">
                    <a:lumMod val="25000"/>
                  </a:schemeClr>
                </a:solidFill>
                <a:latin typeface="+mn-lt"/>
                <a:ea typeface="華康儷中黑" panose="020B0509000000000000" pitchFamily="49" charset="-120"/>
              </a:rPr>
              <a:t>Certified Coach</a:t>
            </a:r>
            <a:endParaRPr lang="en-US" altLang="zh-TW" dirty="0">
              <a:solidFill>
                <a:schemeClr val="bg2">
                  <a:lumMod val="25000"/>
                </a:schemeClr>
              </a:solidFill>
              <a:latin typeface="+mn-lt"/>
              <a:ea typeface="華康儷中黑" panose="020B0509000000000000" pitchFamily="49" charset="-120"/>
            </a:endParaRPr>
          </a:p>
        </p:txBody>
      </p:sp>
      <p:pic>
        <p:nvPicPr>
          <p:cNvPr id="8" name="Picture 10" descr="C:\Users\Emmyy\AppData\Local\Microsoft\Windows\Temporary Internet Files\Content.Outlook\8OD9Z8FH\DSC04000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5260" y="1413787"/>
            <a:ext cx="3428789" cy="3856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Rectangle 8"/>
          <p:cNvSpPr/>
          <p:nvPr/>
        </p:nvSpPr>
        <p:spPr>
          <a:xfrm>
            <a:off x="8232557" y="668120"/>
            <a:ext cx="2554289" cy="707887"/>
          </a:xfrm>
          <a:prstGeom prst="rect">
            <a:avLst/>
          </a:prstGeom>
        </p:spPr>
        <p:txBody>
          <a:bodyPr wrap="none" lIns="91368" tIns="45718" rIns="91368" bIns="45718">
            <a:spAutoFit/>
          </a:bodyPr>
          <a:lstStyle/>
          <a:p>
            <a:pPr algn="ctr">
              <a:spcBef>
                <a:spcPct val="0"/>
              </a:spcBef>
            </a:pPr>
            <a:r>
              <a:rPr lang="en-US" altLang="zh-TW" sz="4000" b="1" dirty="0">
                <a:solidFill>
                  <a:schemeClr val="bg2">
                    <a:lumMod val="25000"/>
                  </a:schemeClr>
                </a:solidFill>
                <a:ea typeface="華康儷中黑" panose="020B0509000000000000" pitchFamily="49" charset="-120"/>
              </a:rPr>
              <a:t>Winnie Wu</a:t>
            </a:r>
          </a:p>
        </p:txBody>
      </p:sp>
      <p:sp>
        <p:nvSpPr>
          <p:cNvPr id="6" name="Text Box 4"/>
          <p:cNvSpPr txBox="1">
            <a:spLocks noChangeArrowheads="1"/>
          </p:cNvSpPr>
          <p:nvPr/>
        </p:nvSpPr>
        <p:spPr bwMode="auto">
          <a:xfrm>
            <a:off x="0" y="6088561"/>
            <a:ext cx="5715000" cy="76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8" tIns="45718" rIns="91368" bIns="45718">
            <a:spAutoFit/>
          </a:bodyPr>
          <a:lstStyle>
            <a:lvl1pPr defTabSz="457200">
              <a:defRPr kumimoji="1">
                <a:solidFill>
                  <a:schemeClr val="tx1"/>
                </a:solidFill>
                <a:latin typeface="Candara" pitchFamily="34" charset="0"/>
                <a:ea typeface="新細明體" pitchFamily="18" charset="-120"/>
              </a:defRPr>
            </a:lvl1pPr>
            <a:lvl2pPr marL="742950" indent="-285750" defTabSz="457200">
              <a:defRPr kumimoji="1">
                <a:solidFill>
                  <a:schemeClr val="tx1"/>
                </a:solidFill>
                <a:latin typeface="Candara" pitchFamily="34" charset="0"/>
                <a:ea typeface="新細明體" pitchFamily="18" charset="-120"/>
              </a:defRPr>
            </a:lvl2pPr>
            <a:lvl3pPr marL="1143000" indent="-228600" defTabSz="457200">
              <a:defRPr kumimoji="1">
                <a:solidFill>
                  <a:schemeClr val="tx1"/>
                </a:solidFill>
                <a:latin typeface="Candara" pitchFamily="34" charset="0"/>
                <a:ea typeface="新細明體" pitchFamily="18" charset="-120"/>
              </a:defRPr>
            </a:lvl3pPr>
            <a:lvl4pPr marL="1600200" indent="-228600" defTabSz="457200">
              <a:defRPr kumimoji="1">
                <a:solidFill>
                  <a:schemeClr val="tx1"/>
                </a:solidFill>
                <a:latin typeface="Candara" pitchFamily="34" charset="0"/>
                <a:ea typeface="新細明體" pitchFamily="18" charset="-120"/>
              </a:defRPr>
            </a:lvl4pPr>
            <a:lvl5pPr marL="2057400" indent="-228600" defTabSz="457200">
              <a:defRPr kumimoji="1">
                <a:solidFill>
                  <a:schemeClr val="tx1"/>
                </a:solidFill>
                <a:latin typeface="Candara" pitchFamily="34" charset="0"/>
                <a:ea typeface="新細明體" pitchFamily="18" charset="-120"/>
              </a:defRPr>
            </a:lvl5pPr>
            <a:lvl6pPr marL="2514600" indent="-228600" defTabSz="457200" eaLnBrk="0" fontAlgn="base" hangingPunct="0">
              <a:spcBef>
                <a:spcPct val="0"/>
              </a:spcBef>
              <a:spcAft>
                <a:spcPct val="0"/>
              </a:spcAft>
              <a:defRPr kumimoji="1">
                <a:solidFill>
                  <a:schemeClr val="tx1"/>
                </a:solidFill>
                <a:latin typeface="Candara" pitchFamily="34" charset="0"/>
                <a:ea typeface="新細明體" pitchFamily="18" charset="-120"/>
              </a:defRPr>
            </a:lvl6pPr>
            <a:lvl7pPr marL="2971800" indent="-228600" defTabSz="457200" eaLnBrk="0" fontAlgn="base" hangingPunct="0">
              <a:spcBef>
                <a:spcPct val="0"/>
              </a:spcBef>
              <a:spcAft>
                <a:spcPct val="0"/>
              </a:spcAft>
              <a:defRPr kumimoji="1">
                <a:solidFill>
                  <a:schemeClr val="tx1"/>
                </a:solidFill>
                <a:latin typeface="Candara" pitchFamily="34" charset="0"/>
                <a:ea typeface="新細明體" pitchFamily="18" charset="-120"/>
              </a:defRPr>
            </a:lvl7pPr>
            <a:lvl8pPr marL="3429000" indent="-228600" defTabSz="457200" eaLnBrk="0" fontAlgn="base" hangingPunct="0">
              <a:spcBef>
                <a:spcPct val="0"/>
              </a:spcBef>
              <a:spcAft>
                <a:spcPct val="0"/>
              </a:spcAft>
              <a:defRPr kumimoji="1">
                <a:solidFill>
                  <a:schemeClr val="tx1"/>
                </a:solidFill>
                <a:latin typeface="Candara" pitchFamily="34" charset="0"/>
                <a:ea typeface="新細明體" pitchFamily="18" charset="-120"/>
              </a:defRPr>
            </a:lvl8pPr>
            <a:lvl9pPr marL="3886200" indent="-228600" defTabSz="457200" eaLnBrk="0" fontAlgn="base" hangingPunct="0">
              <a:spcBef>
                <a:spcPct val="0"/>
              </a:spcBef>
              <a:spcAft>
                <a:spcPct val="0"/>
              </a:spcAft>
              <a:defRPr kumimoji="1">
                <a:solidFill>
                  <a:schemeClr val="tx1"/>
                </a:solidFill>
                <a:latin typeface="Candara" pitchFamily="34" charset="0"/>
                <a:ea typeface="新細明體" pitchFamily="18" charset="-120"/>
              </a:defRPr>
            </a:lvl9pPr>
          </a:lstStyle>
          <a:p>
            <a:pPr algn="just" eaLnBrk="1" hangingPunct="1"/>
            <a:r>
              <a:rPr kumimoji="0" lang="zh-TW" altLang="en-US" sz="1100" dirty="0">
                <a:solidFill>
                  <a:srgbClr val="000000"/>
                </a:solidFill>
                <a:latin typeface="Calibri" pitchFamily="34" charset="0"/>
                <a:ea typeface="華康儷中黑" pitchFamily="49" charset="-120"/>
              </a:rPr>
              <a:t>此演講的內容並未受美國食品及藥物管理局評核。此產品並非作為診斷、醫療或預防任何疾病或狀況之用途。</a:t>
            </a:r>
            <a:r>
              <a:rPr kumimoji="0" lang="en-US" altLang="zh-TW" sz="1100" dirty="0">
                <a:solidFill>
                  <a:srgbClr val="000000"/>
                </a:solidFill>
                <a:latin typeface="Calibri" pitchFamily="34" charset="0"/>
                <a:ea typeface="華康儷中黑" pitchFamily="49" charset="-120"/>
              </a:rPr>
              <a:t>The statements contained in this presentation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6091777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205961" y="1297379"/>
            <a:ext cx="5848350" cy="4248150"/>
            <a:chOff x="-205961" y="1297379"/>
            <a:chExt cx="5848350" cy="4248150"/>
          </a:xfrm>
        </p:grpSpPr>
        <p:pic>
          <p:nvPicPr>
            <p:cNvPr id="7" name="Picture 3" descr="F:\Market HK\Aloe powder\HK_UltimateAloePowder_Box&amp;Sachet_StrawberryKiwi_160919.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0" b="90000" l="10000" r="91250"/>
                      </a14:imgEffect>
                    </a14:imgLayer>
                  </a14:imgProps>
                </a:ext>
                <a:ext uri="{28A0092B-C50C-407E-A947-70E740481C1C}">
                  <a14:useLocalDpi xmlns:a14="http://schemas.microsoft.com/office/drawing/2010/main" val="0"/>
                </a:ext>
              </a:extLst>
            </a:blip>
            <a:srcRect/>
            <a:stretch>
              <a:fillRect/>
            </a:stretch>
          </p:blipFill>
          <p:spPr bwMode="auto">
            <a:xfrm>
              <a:off x="-205961" y="1297379"/>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Market HK\Aloe powder\HK_UltimateAloePowder_Box&amp;Sachet_Natural_16091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2875" y1="42125" x2="62875" y2="42125"/>
                          <a14:foregroundMark x1="79375" y1="39125" x2="79375" y2="39125"/>
                          <a14:foregroundMark x1="79375" y1="18125" x2="79375" y2="18125"/>
                          <a14:foregroundMark x1="76375" y1="11000" x2="76375" y2="11000"/>
                          <a14:foregroundMark x1="79375" y1="74750" x2="79375" y2="74750"/>
                          <a14:foregroundMark x1="58750" y1="61625" x2="58750" y2="61625"/>
                          <a14:foregroundMark x1="53875" y1="69125" x2="53875" y2="69125"/>
                          <a14:foregroundMark x1="70375" y1="51500" x2="70375" y2="51500"/>
                          <a14:foregroundMark x1="60625" y1="52250" x2="60625" y2="52250"/>
                          <a14:foregroundMark x1="52750" y1="59375" x2="52750" y2="59375"/>
                          <a14:foregroundMark x1="55000" y1="43250" x2="55000" y2="43250"/>
                          <a14:foregroundMark x1="78625" y1="54125" x2="78625" y2="54125"/>
                          <a14:foregroundMark x1="71125" y1="39500" x2="71125" y2="39500"/>
                          <a14:foregroundMark x1="70375" y1="45125" x2="70375" y2="45125"/>
                          <a14:foregroundMark x1="69625" y1="60500" x2="69625" y2="60500"/>
                          <a14:foregroundMark x1="63250" y1="56750" x2="63250" y2="56750"/>
                          <a14:foregroundMark x1="67375" y1="72500" x2="67375" y2="72500"/>
                          <a14:foregroundMark x1="61375" y1="66875" x2="61375" y2="66875"/>
                          <a14:foregroundMark x1="62875" y1="83750" x2="62875" y2="83750"/>
                          <a14:foregroundMark x1="50500" y1="71000" x2="50500" y2="71000"/>
                          <a14:foregroundMark x1="77500" y1="30125" x2="77500" y2="30125"/>
                          <a14:foregroundMark x1="75250" y1="77000" x2="75250" y2="77000"/>
                          <a14:foregroundMark x1="79750" y1="86750" x2="79750" y2="86750"/>
                          <a14:foregroundMark x1="74500" y1="89000" x2="74500" y2="89000"/>
                          <a14:foregroundMark x1="70750" y1="82625" x2="70750" y2="82625"/>
                          <a14:foregroundMark x1="72625" y1="81125" x2="72625" y2="81125"/>
                          <a14:foregroundMark x1="83125" y1="80750" x2="83125" y2="80750"/>
                          <a14:foregroundMark x1="86500" y1="75500" x2="86500" y2="75500"/>
                          <a14:foregroundMark x1="76375" y1="65750" x2="76375" y2="64625"/>
                          <a14:foregroundMark x1="77500" y1="69875" x2="77500" y2="69875"/>
                          <a14:foregroundMark x1="78625" y1="35375" x2="78625" y2="35375"/>
                          <a14:foregroundMark x1="79000" y1="25250" x2="79000" y2="25250"/>
                          <a14:foregroundMark x1="89125" y1="84125" x2="89125" y2="84125"/>
                          <a14:foregroundMark x1="84250" y1="89375" x2="84250" y2="89375"/>
                          <a14:foregroundMark x1="85000" y1="84875" x2="85000" y2="84875"/>
                          <a14:foregroundMark x1="78625" y1="22625" x2="78625" y2="22625"/>
                          <a14:foregroundMark x1="89875" y1="79250" x2="89875" y2="79250"/>
                          <a14:foregroundMark x1="83500" y1="74375" x2="83500" y2="74375"/>
                          <a14:foregroundMark x1="81250" y1="79250" x2="81250" y2="79250"/>
                          <a14:foregroundMark x1="90250" y1="89000" x2="90250" y2="89000"/>
                          <a14:foregroundMark x1="79375" y1="15875" x2="79375" y2="15875"/>
                          <a14:foregroundMark x1="54000" y1="89625" x2="54000" y2="89625"/>
                        </a14:backgroundRemoval>
                      </a14:imgEffect>
                    </a14:imgLayer>
                  </a14:imgProps>
                </a:ext>
                <a:ext uri="{28A0092B-C50C-407E-A947-70E740481C1C}">
                  <a14:useLocalDpi xmlns:a14="http://schemas.microsoft.com/office/drawing/2010/main" val="0"/>
                </a:ext>
              </a:extLst>
            </a:blip>
            <a:srcRect/>
            <a:stretch>
              <a:fillRect/>
            </a:stretch>
          </p:blipFill>
          <p:spPr bwMode="auto">
            <a:xfrm>
              <a:off x="1832389" y="1735529"/>
              <a:ext cx="3810000" cy="38100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5384800" y="1062026"/>
            <a:ext cx="6807200" cy="2893096"/>
          </a:xfrm>
          <a:prstGeom prst="rect">
            <a:avLst/>
          </a:prstGeom>
        </p:spPr>
        <p:txBody>
          <a:bodyPr wrap="square" lIns="121917" tIns="60958" rIns="121917" bIns="60958">
            <a:spAutoFit/>
          </a:bodyPr>
          <a:lstStyle/>
          <a:p>
            <a:pPr algn="ctr"/>
            <a:r>
              <a:rPr lang="en-US" sz="3600" dirty="0">
                <a:solidFill>
                  <a:schemeClr val="tx1">
                    <a:lumMod val="10000"/>
                  </a:schemeClr>
                </a:solidFill>
              </a:rPr>
              <a:t>HK12810 – </a:t>
            </a:r>
            <a:r>
              <a:rPr lang="en-US" sz="3600" dirty="0" smtClean="0">
                <a:solidFill>
                  <a:schemeClr val="tx1">
                    <a:lumMod val="10000"/>
                  </a:schemeClr>
                </a:solidFill>
              </a:rPr>
              <a:t>Natural </a:t>
            </a:r>
          </a:p>
          <a:p>
            <a:pPr algn="ctr"/>
            <a:r>
              <a:rPr lang="en-US" sz="3600" dirty="0" smtClean="0">
                <a:solidFill>
                  <a:schemeClr val="tx1">
                    <a:lumMod val="10000"/>
                  </a:schemeClr>
                </a:solidFill>
              </a:rPr>
              <a:t>HK12860 </a:t>
            </a:r>
            <a:r>
              <a:rPr lang="en-US" sz="3600" dirty="0">
                <a:solidFill>
                  <a:schemeClr val="tx1">
                    <a:lumMod val="10000"/>
                  </a:schemeClr>
                </a:solidFill>
              </a:rPr>
              <a:t>– Strawberry Kiwi </a:t>
            </a:r>
          </a:p>
          <a:p>
            <a:pPr algn="ctr"/>
            <a:r>
              <a:rPr lang="en-US" sz="3600" dirty="0">
                <a:solidFill>
                  <a:schemeClr val="tx1">
                    <a:lumMod val="10000"/>
                  </a:schemeClr>
                </a:solidFill>
              </a:rPr>
              <a:t>UC HK$175.00 </a:t>
            </a:r>
          </a:p>
          <a:p>
            <a:pPr algn="ctr"/>
            <a:r>
              <a:rPr lang="en-US" sz="3600" dirty="0" smtClean="0">
                <a:solidFill>
                  <a:schemeClr val="tx1">
                    <a:lumMod val="10000"/>
                  </a:schemeClr>
                </a:solidFill>
              </a:rPr>
              <a:t>SR </a:t>
            </a:r>
            <a:r>
              <a:rPr lang="en-US" sz="3600" dirty="0">
                <a:solidFill>
                  <a:schemeClr val="tx1">
                    <a:lumMod val="10000"/>
                  </a:schemeClr>
                </a:solidFill>
              </a:rPr>
              <a:t>HK$245.00</a:t>
            </a:r>
          </a:p>
          <a:p>
            <a:pPr algn="ctr"/>
            <a:r>
              <a:rPr lang="en-US" sz="3600" dirty="0">
                <a:solidFill>
                  <a:schemeClr val="tx1">
                    <a:lumMod val="10000"/>
                  </a:schemeClr>
                </a:solidFill>
              </a:rPr>
              <a:t>BV 13.50</a:t>
            </a:r>
          </a:p>
        </p:txBody>
      </p:sp>
      <p:sp>
        <p:nvSpPr>
          <p:cNvPr id="9" name="TextBox 8"/>
          <p:cNvSpPr txBox="1"/>
          <p:nvPr/>
        </p:nvSpPr>
        <p:spPr>
          <a:xfrm>
            <a:off x="5850893" y="4095750"/>
            <a:ext cx="6343650" cy="1200329"/>
          </a:xfrm>
          <a:prstGeom prst="rect">
            <a:avLst/>
          </a:prstGeom>
          <a:noFill/>
        </p:spPr>
        <p:txBody>
          <a:bodyPr wrap="square" rtlCol="0">
            <a:spAutoFit/>
          </a:bodyPr>
          <a:lstStyle/>
          <a:p>
            <a:pPr algn="ctr"/>
            <a:r>
              <a:rPr lang="en-US" sz="3600" dirty="0" smtClean="0">
                <a:latin typeface="Calibri" panose="020F0502020204030204" pitchFamily="34" charset="0"/>
              </a:rPr>
              <a:t>Servings: 16</a:t>
            </a:r>
          </a:p>
          <a:p>
            <a:pPr algn="ctr"/>
            <a:r>
              <a:rPr lang="en-US" sz="3600" dirty="0" smtClean="0">
                <a:latin typeface="Calibri" panose="020F0502020204030204" pitchFamily="34" charset="0"/>
              </a:rPr>
              <a:t>Price per serving: HK$15.3</a:t>
            </a:r>
            <a:endParaRPr lang="en-US" sz="3600" dirty="0">
              <a:latin typeface="Calibri" panose="020F0502020204030204" pitchFamily="34" charset="0"/>
            </a:endParaRPr>
          </a:p>
        </p:txBody>
      </p:sp>
      <p:pic>
        <p:nvPicPr>
          <p:cNvPr id="10"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2509" y="4529138"/>
            <a:ext cx="1737209" cy="1679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4227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標題 1"/>
          <p:cNvSpPr txBox="1">
            <a:spLocks/>
          </p:cNvSpPr>
          <p:nvPr/>
        </p:nvSpPr>
        <p:spPr>
          <a:xfrm>
            <a:off x="192504" y="47"/>
            <a:ext cx="12192000" cy="1581151"/>
          </a:xfrm>
          <a:prstGeom prst="rect">
            <a:avLst/>
          </a:prstGeom>
        </p:spPr>
        <p:txBody>
          <a:bodyPr vert="horz" lIns="91368" tIns="45718" rIns="91368" bIns="45718" rtlCol="0" anchor="ctr">
            <a:normAutofit/>
          </a:bodyPr>
          <a:lstStyle>
            <a:lvl1pPr algn="l" defTabSz="913584"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sz="6000" dirty="0" smtClean="0"/>
              <a:t>Competitors</a:t>
            </a:r>
            <a:endParaRPr lang="zh-HK" altLang="en-US" sz="6000"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8499"/>
          <a:stretch/>
        </p:blipFill>
        <p:spPr bwMode="auto">
          <a:xfrm>
            <a:off x="168079" y="1912542"/>
            <a:ext cx="11852471" cy="307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O:\Product_SC\Communications\Graphics\Products Logo\UltimateAlo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148" y="351340"/>
            <a:ext cx="5466369" cy="74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446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2" descr="C:\Users\venusy\Desktop\hk-ch-45769-ultimate aloe powder_161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5744" y="-21896"/>
            <a:ext cx="48502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nusy\Desktop\hk-eng-45769-ultimate aloe powder_1610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1896"/>
            <a:ext cx="48502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48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447800" y="1167703"/>
            <a:ext cx="9296400" cy="5663034"/>
          </a:xfrm>
          <a:prstGeom prst="rect">
            <a:avLst/>
          </a:prstGeom>
        </p:spPr>
        <p:txBody>
          <a:bodyPr wrap="square" lIns="121866" tIns="60933" rIns="121866" bIns="60933">
            <a:spAutoFit/>
          </a:bodyPr>
          <a:lstStyle/>
          <a:p>
            <a:pPr algn="ctr" defTabSz="609283"/>
            <a:r>
              <a:rPr lang="en-US" sz="5400" dirty="0">
                <a:latin typeface="Calibri" panose="020F0502020204030204" pitchFamily="34" charset="0"/>
                <a:ea typeface="華康儷中黑" panose="020B0509000000000000" pitchFamily="49" charset="-120"/>
              </a:rPr>
              <a:t> </a:t>
            </a:r>
          </a:p>
          <a:p>
            <a:pPr algn="ctr" defTabSz="609283"/>
            <a:endParaRPr lang="en-US" sz="5400" dirty="0">
              <a:latin typeface="Calibri" panose="020F0502020204030204" pitchFamily="34" charset="0"/>
              <a:ea typeface="華康儷中黑" panose="020B0509000000000000" pitchFamily="49" charset="-120"/>
            </a:endParaRPr>
          </a:p>
          <a:p>
            <a:pPr algn="ctr" defTabSz="609283"/>
            <a:endParaRPr lang="en-US" sz="5400" dirty="0">
              <a:latin typeface="Calibri" panose="020F0502020204030204" pitchFamily="34" charset="0"/>
              <a:ea typeface="華康儷中黑" panose="020B0509000000000000" pitchFamily="49" charset="-120"/>
            </a:endParaRPr>
          </a:p>
          <a:p>
            <a:pPr algn="ctr" defTabSz="609555"/>
            <a:r>
              <a:rPr lang="en-US" altLang="zh-TW" sz="4800" dirty="0" smtClean="0">
                <a:latin typeface="Calibri" panose="020F0502020204030204" pitchFamily="34" charset="0"/>
                <a:ea typeface="Gill Sans Light" charset="0"/>
                <a:cs typeface="Gill Sans Light" charset="0"/>
              </a:rPr>
              <a:t>Isotonix</a:t>
            </a:r>
            <a:r>
              <a:rPr lang="en-US" altLang="zh-TW" sz="4800" dirty="0" smtClean="0">
                <a:latin typeface="Calibri"/>
                <a:ea typeface="Gill Sans Light" charset="0"/>
                <a:cs typeface="Gill Sans Light" charset="0"/>
              </a:rPr>
              <a:t>®</a:t>
            </a:r>
            <a:r>
              <a:rPr lang="en-US" altLang="zh-TW" sz="4800" dirty="0" smtClean="0">
                <a:latin typeface="Calibri" panose="020F0502020204030204" pitchFamily="34" charset="0"/>
                <a:ea typeface="Gill Sans Light" charset="0"/>
                <a:cs typeface="Gill Sans Light" charset="0"/>
              </a:rPr>
              <a:t> &amp; New Products Breakout</a:t>
            </a:r>
            <a:endParaRPr lang="en-US" sz="4800" dirty="0">
              <a:latin typeface="Calibri" panose="020F0502020204030204" pitchFamily="34" charset="0"/>
              <a:ea typeface="Gill Sans Light" charset="0"/>
              <a:cs typeface="Gill Sans Light" charset="0"/>
            </a:endParaRPr>
          </a:p>
          <a:p>
            <a:pPr algn="ctr" defTabSz="609555"/>
            <a:r>
              <a:rPr lang="en-US" sz="4800" dirty="0">
                <a:latin typeface="Calibri" panose="020F0502020204030204" pitchFamily="34" charset="0"/>
                <a:ea typeface="Gill Sans Light" charset="0"/>
                <a:cs typeface="Gill Sans Light" charset="0"/>
              </a:rPr>
              <a:t>November </a:t>
            </a:r>
            <a:r>
              <a:rPr lang="en-US" sz="4800" dirty="0" smtClean="0">
                <a:latin typeface="Calibri" panose="020F0502020204030204" pitchFamily="34" charset="0"/>
                <a:ea typeface="Gill Sans Light" charset="0"/>
                <a:cs typeface="Gill Sans Light" charset="0"/>
              </a:rPr>
              <a:t>15, </a:t>
            </a:r>
            <a:r>
              <a:rPr lang="en-US" sz="4800" dirty="0">
                <a:latin typeface="Calibri" panose="020F0502020204030204" pitchFamily="34" charset="0"/>
                <a:ea typeface="Gill Sans Light" charset="0"/>
                <a:cs typeface="Gill Sans Light" charset="0"/>
              </a:rPr>
              <a:t>2016 </a:t>
            </a:r>
            <a:r>
              <a:rPr lang="en-US" sz="4800" dirty="0" smtClean="0">
                <a:latin typeface="Calibri" panose="020F0502020204030204" pitchFamily="34" charset="0"/>
                <a:ea typeface="Gill Sans Light" charset="0"/>
                <a:cs typeface="Gill Sans Light" charset="0"/>
              </a:rPr>
              <a:t>(Tuesday)</a:t>
            </a:r>
            <a:endParaRPr lang="en-US" sz="4800" dirty="0">
              <a:latin typeface="Calibri" panose="020F0502020204030204" pitchFamily="34" charset="0"/>
              <a:ea typeface="Gill Sans Light" charset="0"/>
              <a:cs typeface="Gill Sans Light" charset="0"/>
            </a:endParaRPr>
          </a:p>
          <a:p>
            <a:pPr algn="ctr" defTabSz="609555"/>
            <a:r>
              <a:rPr lang="en-US" sz="4800" dirty="0" smtClean="0">
                <a:latin typeface="Calibri" panose="020F0502020204030204" pitchFamily="34" charset="0"/>
                <a:ea typeface="Gill Sans Light" charset="0"/>
                <a:cs typeface="Gill Sans Light" charset="0"/>
              </a:rPr>
              <a:t>2:00  </a:t>
            </a:r>
            <a:r>
              <a:rPr lang="en-US" sz="4800" dirty="0">
                <a:latin typeface="Calibri" panose="020F0502020204030204" pitchFamily="34" charset="0"/>
                <a:ea typeface="Gill Sans Light" charset="0"/>
                <a:cs typeface="Gill Sans Light" charset="0"/>
              </a:rPr>
              <a:t>-  4</a:t>
            </a:r>
            <a:r>
              <a:rPr lang="en-US" sz="4800" dirty="0" smtClean="0">
                <a:latin typeface="Calibri" panose="020F0502020204030204" pitchFamily="34" charset="0"/>
                <a:ea typeface="Gill Sans Light" charset="0"/>
                <a:cs typeface="Gill Sans Light" charset="0"/>
              </a:rPr>
              <a:t>:00 </a:t>
            </a:r>
            <a:r>
              <a:rPr lang="en-US" sz="4800" dirty="0">
                <a:latin typeface="Calibri" panose="020F0502020204030204" pitchFamily="34" charset="0"/>
                <a:ea typeface="Gill Sans Light" charset="0"/>
                <a:cs typeface="Gill Sans Light" charset="0"/>
              </a:rPr>
              <a:t>p.m.</a:t>
            </a:r>
          </a:p>
          <a:p>
            <a:pPr algn="ctr" defTabSz="609283"/>
            <a:endParaRPr lang="en-US" sz="5400" dirty="0">
              <a:latin typeface="Calibri" panose="020F0502020204030204" pitchFamily="34" charset="0"/>
              <a:ea typeface="華康儷中黑" panose="020B0509000000000000" pitchFamily="49" charset="-120"/>
            </a:endParaRPr>
          </a:p>
        </p:txBody>
      </p:sp>
      <p:pic>
        <p:nvPicPr>
          <p:cNvPr id="6" name="Picture 2" descr="O:\Product_SC\Communications\Graphics\Products Logo\HK_ENG_heartHealthLogo_03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155" y="2308325"/>
            <a:ext cx="3953046" cy="1577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O:\Product_SC\Communications\Graphics\Products Logo\UltimateAlo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738" y="2527936"/>
            <a:ext cx="4574248" cy="6208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O:\Product_SC\Communications\Graphics\Products Logo\isotonixLogo_0312.png"/>
          <p:cNvPicPr>
            <a:picLocks noChangeAspect="1" noChangeArrowheads="1"/>
          </p:cNvPicPr>
          <p:nvPr/>
        </p:nvPicPr>
        <p:blipFill rotWithShape="1">
          <a:blip r:embed="rId6">
            <a:extLst>
              <a:ext uri="{28A0092B-C50C-407E-A947-70E740481C1C}">
                <a14:useLocalDpi xmlns:a14="http://schemas.microsoft.com/office/drawing/2010/main" val="0"/>
              </a:ext>
            </a:extLst>
          </a:blip>
          <a:srcRect b="66234"/>
          <a:stretch/>
        </p:blipFill>
        <p:spPr bwMode="auto">
          <a:xfrm>
            <a:off x="3565281" y="559960"/>
            <a:ext cx="4989513" cy="1572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364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p:cNvSpPr>
            <a:spLocks noGrp="1"/>
          </p:cNvSpPr>
          <p:nvPr>
            <p:ph type="title"/>
          </p:nvPr>
        </p:nvSpPr>
        <p:spPr>
          <a:xfrm>
            <a:off x="101600" y="76200"/>
            <a:ext cx="10972800" cy="1600200"/>
          </a:xfrm>
        </p:spPr>
        <p:txBody>
          <a:bodyPr>
            <a:normAutofit/>
          </a:bodyPr>
          <a:lstStyle/>
          <a:p>
            <a:pPr>
              <a:lnSpc>
                <a:spcPts val="4800"/>
              </a:lnSpc>
            </a:pPr>
            <a:r>
              <a:rPr lang="en-US" sz="5300" dirty="0">
                <a:solidFill>
                  <a:schemeClr val="bg2">
                    <a:lumMod val="25000"/>
                  </a:schemeClr>
                </a:solidFill>
                <a:latin typeface="Calibri" panose="020F0502020204030204" pitchFamily="34" charset="0"/>
                <a:ea typeface="華康儷中黑" panose="020B0509000000000000" pitchFamily="49" charset="-120"/>
              </a:rPr>
              <a:t>2016</a:t>
            </a:r>
            <a:r>
              <a:rPr lang="en-US" altLang="zh-TW" sz="5300" dirty="0">
                <a:solidFill>
                  <a:schemeClr val="bg2">
                    <a:lumMod val="25000"/>
                  </a:schemeClr>
                </a:solidFill>
                <a:latin typeface="Calibri" panose="020F0502020204030204" pitchFamily="34" charset="0"/>
                <a:ea typeface="華康儷中黑" panose="020B0509000000000000" pitchFamily="49" charset="-120"/>
              </a:rPr>
              <a:t> Health Facts of Hong Kong</a:t>
            </a:r>
            <a:endParaRPr lang="en-US" sz="4800" dirty="0">
              <a:solidFill>
                <a:schemeClr val="bg2">
                  <a:lumMod val="25000"/>
                </a:schemeClr>
              </a:solidFill>
              <a:latin typeface="Calibri" panose="020F0502020204030204" pitchFamily="34" charset="0"/>
              <a:ea typeface="華康儷中黑" panose="020B0509000000000000" pitchFamily="49" charset="-120"/>
            </a:endParaRPr>
          </a:p>
        </p:txBody>
      </p:sp>
      <p:graphicFrame>
        <p:nvGraphicFramePr>
          <p:cNvPr id="13" name="Table 12"/>
          <p:cNvGraphicFramePr>
            <a:graphicFrameLocks noGrp="1"/>
          </p:cNvGraphicFramePr>
          <p:nvPr>
            <p:extLst>
              <p:ext uri="{D42A27DB-BD31-4B8C-83A1-F6EECF244321}">
                <p14:modId xmlns:p14="http://schemas.microsoft.com/office/powerpoint/2010/main" val="1711878109"/>
              </p:ext>
            </p:extLst>
          </p:nvPr>
        </p:nvGraphicFramePr>
        <p:xfrm>
          <a:off x="203200" y="1578420"/>
          <a:ext cx="11785600" cy="4445000"/>
        </p:xfrm>
        <a:graphic>
          <a:graphicData uri="http://schemas.openxmlformats.org/drawingml/2006/table">
            <a:tbl>
              <a:tblPr firstRow="1" bandRow="1">
                <a:tableStyleId>{69CF1AB2-1976-4502-BF36-3FF5EA218861}</a:tableStyleId>
              </a:tblPr>
              <a:tblGrid>
                <a:gridCol w="4978400"/>
                <a:gridCol w="2235200"/>
                <a:gridCol w="2336800"/>
                <a:gridCol w="2235200"/>
              </a:tblGrid>
              <a:tr h="939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b="1" i="0" u="none" strike="noStrike" kern="1200" baseline="0" dirty="0" smtClean="0">
                          <a:solidFill>
                            <a:schemeClr val="dk1"/>
                          </a:solidFill>
                          <a:latin typeface="Calibri" panose="020F0502020204030204" pitchFamily="34" charset="0"/>
                          <a:ea typeface="華康儷中黑" panose="020B0509000000000000" pitchFamily="49" charset="-120"/>
                          <a:cs typeface="+mn-cs"/>
                        </a:rPr>
                        <a:t>Health Status</a:t>
                      </a:r>
                      <a:r>
                        <a:rPr lang="zh-TW" altLang="en-US" sz="3200" b="1" i="0" u="none" strike="noStrike" kern="1200" baseline="0" dirty="0" smtClean="0">
                          <a:solidFill>
                            <a:schemeClr val="dk1"/>
                          </a:solidFill>
                          <a:latin typeface="Calibri" panose="020F0502020204030204" pitchFamily="34" charset="0"/>
                          <a:ea typeface="華康儷中黑" panose="020B0509000000000000" pitchFamily="49" charset="-120"/>
                          <a:cs typeface="+mn-cs"/>
                        </a:rPr>
                        <a:t>	</a:t>
                      </a:r>
                    </a:p>
                  </a:txBody>
                  <a:tcPr marL="121920" marR="121920" marT="60960" marB="60960"/>
                </a:tc>
                <a:tc>
                  <a:txBody>
                    <a:bodyPr/>
                    <a:lstStyle/>
                    <a:p>
                      <a:pPr algn="ctr"/>
                      <a:r>
                        <a:rPr lang="en-US" altLang="zh-TW" sz="3200" dirty="0" smtClean="0">
                          <a:latin typeface="Calibri" panose="020F0502020204030204" pitchFamily="34" charset="0"/>
                          <a:ea typeface="華康儷中黑" panose="020B0509000000000000" pitchFamily="49" charset="-120"/>
                        </a:rPr>
                        <a:t>Male</a:t>
                      </a:r>
                    </a:p>
                  </a:txBody>
                  <a:tcPr marL="121920" marR="121920" marT="60960" marB="60960"/>
                </a:tc>
                <a:tc>
                  <a:txBody>
                    <a:bodyPr/>
                    <a:lstStyle/>
                    <a:p>
                      <a:pPr algn="ctr"/>
                      <a:r>
                        <a:rPr lang="en-US" altLang="zh-TW" sz="3200" dirty="0" smtClean="0">
                          <a:latin typeface="Calibri" panose="020F0502020204030204" pitchFamily="34" charset="0"/>
                          <a:ea typeface="華康儷中黑" panose="020B0509000000000000" pitchFamily="49" charset="-120"/>
                        </a:rPr>
                        <a:t>Female</a:t>
                      </a:r>
                    </a:p>
                  </a:txBody>
                  <a:tcPr marL="121920" marR="121920" marT="60960" marB="60960"/>
                </a:tc>
                <a:tc>
                  <a:txBody>
                    <a:bodyPr/>
                    <a:lstStyle/>
                    <a:p>
                      <a:pPr algn="ctr"/>
                      <a:r>
                        <a:rPr lang="en-US" altLang="zh-TW" sz="3200" dirty="0" smtClean="0">
                          <a:latin typeface="Calibri" panose="020F0502020204030204" pitchFamily="34" charset="0"/>
                          <a:ea typeface="華康儷中黑" panose="020B0509000000000000" pitchFamily="49" charset="-120"/>
                        </a:rPr>
                        <a:t>Both Sexes</a:t>
                      </a:r>
                    </a:p>
                  </a:txBody>
                  <a:tcPr marL="121920" marR="121920" marT="60960" marB="60960"/>
                </a:tc>
              </a:tr>
              <a:tr h="1219200">
                <a:tc>
                  <a:txBody>
                    <a:bodyPr/>
                    <a:lstStyle/>
                    <a:p>
                      <a:r>
                        <a:rPr lang="en-US" altLang="zh-TW" sz="3100" dirty="0" smtClean="0">
                          <a:solidFill>
                            <a:schemeClr val="bg2">
                              <a:lumMod val="25000"/>
                            </a:schemeClr>
                          </a:solidFill>
                          <a:latin typeface="Calibri" panose="020F0502020204030204" pitchFamily="34" charset="0"/>
                          <a:ea typeface="華康儷中黑" panose="020B0509000000000000" pitchFamily="49" charset="-120"/>
                        </a:rPr>
                        <a:t>Inadequate physical activity (by WHO’s recommendations)</a:t>
                      </a:r>
                      <a:endParaRPr lang="en-US" sz="31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華康儷中黑" panose="020B0509000000000000" pitchFamily="49" charset="-120"/>
                        </a:rPr>
                        <a:t>56.3%</a:t>
                      </a:r>
                      <a:endParaRPr lang="en-US" sz="37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華康儷中黑" panose="020B0509000000000000" pitchFamily="49" charset="-120"/>
                        </a:rPr>
                        <a:t>68.0%</a:t>
                      </a:r>
                      <a:endParaRPr lang="en-US" sz="37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華康儷中黑" panose="020B0509000000000000" pitchFamily="49" charset="-120"/>
                        </a:rPr>
                        <a:t>62.5%</a:t>
                      </a:r>
                      <a:endParaRPr lang="en-US" sz="37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r>
              <a:tr h="1219200">
                <a:tc>
                  <a:txBody>
                    <a:bodyPr/>
                    <a:lstStyle/>
                    <a:p>
                      <a:r>
                        <a:rPr lang="en-US" altLang="zh-TW" sz="3100" dirty="0" smtClean="0">
                          <a:solidFill>
                            <a:schemeClr val="bg2">
                              <a:lumMod val="25000"/>
                            </a:schemeClr>
                          </a:solidFill>
                          <a:latin typeface="Calibri" panose="020F0502020204030204" pitchFamily="34" charset="0"/>
                          <a:ea typeface="華康儷中黑" panose="020B0509000000000000" pitchFamily="49" charset="-120"/>
                        </a:rPr>
                        <a:t>Inadequate</a:t>
                      </a:r>
                      <a:r>
                        <a:rPr lang="en-US" altLang="zh-TW" sz="3100" baseline="0" dirty="0" smtClean="0">
                          <a:solidFill>
                            <a:schemeClr val="bg2">
                              <a:lumMod val="25000"/>
                            </a:schemeClr>
                          </a:solidFill>
                          <a:latin typeface="Calibri" panose="020F0502020204030204" pitchFamily="34" charset="0"/>
                          <a:ea typeface="華康儷中黑" panose="020B0509000000000000" pitchFamily="49" charset="-120"/>
                        </a:rPr>
                        <a:t> fruit &amp; vegetable intake (&lt;5 servings per day)</a:t>
                      </a:r>
                      <a:endParaRPr lang="en-US" sz="31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華康儷中黑" panose="020B0509000000000000" pitchFamily="49" charset="-120"/>
                        </a:rPr>
                        <a:t>85.9%</a:t>
                      </a:r>
                      <a:endParaRPr lang="en-US" sz="37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華康儷中黑" panose="020B0509000000000000" pitchFamily="49" charset="-120"/>
                        </a:rPr>
                        <a:t>76.6%</a:t>
                      </a:r>
                      <a:endParaRPr lang="en-US" sz="37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華康儷中黑" panose="020B0509000000000000" pitchFamily="49" charset="-120"/>
                        </a:rPr>
                        <a:t>81.0%</a:t>
                      </a:r>
                      <a:endParaRPr lang="en-US" sz="37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r>
              <a:tr h="1066800">
                <a:tc>
                  <a:txBody>
                    <a:bodyPr/>
                    <a:lstStyle/>
                    <a:p>
                      <a:r>
                        <a:rPr lang="en-US" altLang="zh-TW" sz="3100" dirty="0" smtClean="0">
                          <a:solidFill>
                            <a:schemeClr val="bg2">
                              <a:lumMod val="25000"/>
                            </a:schemeClr>
                          </a:solidFill>
                          <a:latin typeface="Calibri" panose="020F0502020204030204" pitchFamily="34" charset="0"/>
                          <a:ea typeface="華康儷中黑" panose="020B0509000000000000" pitchFamily="49" charset="-120"/>
                        </a:rPr>
                        <a:t>Overweight</a:t>
                      </a:r>
                      <a:r>
                        <a:rPr lang="en-US" altLang="zh-TW" sz="3100" baseline="0" dirty="0" smtClean="0">
                          <a:solidFill>
                            <a:schemeClr val="bg2">
                              <a:lumMod val="25000"/>
                            </a:schemeClr>
                          </a:solidFill>
                          <a:latin typeface="Calibri" panose="020F0502020204030204" pitchFamily="34" charset="0"/>
                          <a:ea typeface="華康儷中黑" panose="020B0509000000000000" pitchFamily="49" charset="-120"/>
                        </a:rPr>
                        <a:t> &amp; obesity (BMI ≥23.0)</a:t>
                      </a:r>
                      <a:endParaRPr lang="en-US" altLang="zh-TW" sz="3100" dirty="0" smtClean="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華康儷中黑" panose="020B0509000000000000" pitchFamily="49" charset="-120"/>
                        </a:rPr>
                        <a:t>49.6%</a:t>
                      </a:r>
                      <a:endParaRPr lang="en-US" sz="37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華康儷中黑" panose="020B0509000000000000" pitchFamily="49" charset="-120"/>
                        </a:rPr>
                        <a:t>29.5%</a:t>
                      </a:r>
                      <a:endParaRPr lang="en-US" sz="37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華康儷中黑" panose="020B0509000000000000" pitchFamily="49" charset="-120"/>
                        </a:rPr>
                        <a:t>39.0%</a:t>
                      </a:r>
                      <a:endParaRPr lang="en-US" sz="3700" dirty="0">
                        <a:solidFill>
                          <a:schemeClr val="bg2">
                            <a:lumMod val="25000"/>
                          </a:schemeClr>
                        </a:solidFill>
                        <a:latin typeface="Calibri" panose="020F0502020204030204" pitchFamily="34" charset="0"/>
                        <a:ea typeface="華康儷中黑" panose="020B0509000000000000" pitchFamily="49" charset="-120"/>
                      </a:endParaRPr>
                    </a:p>
                  </a:txBody>
                  <a:tcPr marL="121920" marR="121920" marT="60960" marB="60960"/>
                </a:tc>
              </a:tr>
            </a:tbl>
          </a:graphicData>
        </a:graphic>
      </p:graphicFrame>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0560" y="468436"/>
            <a:ext cx="2326640" cy="76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683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0" y="-4339"/>
            <a:ext cx="12192000" cy="1600200"/>
          </a:xfrm>
        </p:spPr>
        <p:txBody>
          <a:bodyPr>
            <a:normAutofit/>
          </a:bodyPr>
          <a:lstStyle/>
          <a:p>
            <a:pPr algn="ctr">
              <a:lnSpc>
                <a:spcPts val="4800"/>
              </a:lnSpc>
            </a:pPr>
            <a:r>
              <a:rPr lang="en-US" altLang="zh-TW" sz="5500" b="1" dirty="0">
                <a:solidFill>
                  <a:schemeClr val="bg2">
                    <a:lumMod val="25000"/>
                  </a:schemeClr>
                </a:solidFill>
                <a:latin typeface="Calibri" panose="020F0502020204030204" pitchFamily="34" charset="0"/>
                <a:ea typeface="華康儷中黑" panose="020B0509000000000000" pitchFamily="49" charset="-120"/>
              </a:rPr>
              <a:t>What Puts Food at Risk?</a:t>
            </a:r>
            <a:endParaRPr lang="en-US" sz="5500" b="1" dirty="0">
              <a:solidFill>
                <a:schemeClr val="bg2">
                  <a:lumMod val="25000"/>
                </a:schemeClr>
              </a:solidFill>
              <a:latin typeface="Calibri" panose="020F0502020204030204" pitchFamily="34" charset="0"/>
              <a:ea typeface="華康儷中黑" panose="020B0509000000000000" pitchFamily="49" charset="-120"/>
            </a:endParaRPr>
          </a:p>
        </p:txBody>
      </p:sp>
      <p:sp>
        <p:nvSpPr>
          <p:cNvPr id="8" name="Text Placeholder 3"/>
          <p:cNvSpPr txBox="1">
            <a:spLocks/>
          </p:cNvSpPr>
          <p:nvPr/>
        </p:nvSpPr>
        <p:spPr>
          <a:xfrm>
            <a:off x="0" y="1371600"/>
            <a:ext cx="12192000" cy="1143000"/>
          </a:xfrm>
          <a:prstGeom prst="rect">
            <a:avLst/>
          </a:prstGeom>
        </p:spPr>
        <p:txBody>
          <a:bodyPr vert="horz" lIns="91368" tIns="45718" rIns="91368" bIns="45718"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3467"/>
              </a:lnSpc>
              <a:spcBef>
                <a:spcPts val="0"/>
              </a:spcBef>
              <a:buNone/>
            </a:pPr>
            <a:r>
              <a:rPr lang="en-US" altLang="zh-TW" dirty="0" smtClean="0">
                <a:latin typeface="Calibri" panose="020F0502020204030204" pitchFamily="34" charset="0"/>
                <a:ea typeface="華康儷中黑" panose="020B0509000000000000" pitchFamily="49" charset="-120"/>
              </a:rPr>
              <a:t>Foods have become significantly depleted in their contents of </a:t>
            </a:r>
          </a:p>
          <a:p>
            <a:pPr marL="0" indent="0" algn="ctr">
              <a:lnSpc>
                <a:spcPts val="3467"/>
              </a:lnSpc>
              <a:spcBef>
                <a:spcPts val="0"/>
              </a:spcBef>
              <a:buNone/>
            </a:pPr>
            <a:r>
              <a:rPr lang="en-US" altLang="zh-TW" dirty="0" smtClean="0">
                <a:latin typeface="Calibri" panose="020F0502020204030204" pitchFamily="34" charset="0"/>
                <a:ea typeface="華康儷中黑" panose="020B0509000000000000" pitchFamily="49" charset="-120"/>
              </a:rPr>
              <a:t>antioxidants and supporting minerals.</a:t>
            </a:r>
          </a:p>
        </p:txBody>
      </p:sp>
      <p:graphicFrame>
        <p:nvGraphicFramePr>
          <p:cNvPr id="9" name="Diagram 8"/>
          <p:cNvGraphicFramePr/>
          <p:nvPr>
            <p:extLst>
              <p:ext uri="{D42A27DB-BD31-4B8C-83A1-F6EECF244321}">
                <p14:modId xmlns:p14="http://schemas.microsoft.com/office/powerpoint/2010/main" val="533185638"/>
              </p:ext>
            </p:extLst>
          </p:nvPr>
        </p:nvGraphicFramePr>
        <p:xfrm>
          <a:off x="914400" y="2590800"/>
          <a:ext cx="10363200" cy="388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438" y="1382712"/>
            <a:ext cx="12978460" cy="5475288"/>
          </a:xfrm>
          <a:prstGeom prst="rect">
            <a:avLst/>
          </a:prstGeom>
        </p:spPr>
      </p:pic>
    </p:spTree>
    <p:extLst>
      <p:ext uri="{BB962C8B-B14F-4D97-AF65-F5344CB8AC3E}">
        <p14:creationId xmlns:p14="http://schemas.microsoft.com/office/powerpoint/2010/main" val="3604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標題 1"/>
          <p:cNvSpPr>
            <a:spLocks noGrp="1"/>
          </p:cNvSpPr>
          <p:nvPr>
            <p:ph type="title"/>
          </p:nvPr>
        </p:nvSpPr>
        <p:spPr>
          <a:xfrm>
            <a:off x="838200" y="10277"/>
            <a:ext cx="10515600" cy="1325563"/>
          </a:xfrm>
        </p:spPr>
        <p:txBody>
          <a:bodyPr>
            <a:normAutofit/>
          </a:bodyPr>
          <a:lstStyle/>
          <a:p>
            <a:pPr algn="ctr"/>
            <a:r>
              <a:rPr lang="en-US" altLang="zh-TW" sz="5500" b="1" dirty="0">
                <a:solidFill>
                  <a:schemeClr val="bg2">
                    <a:lumMod val="25000"/>
                  </a:schemeClr>
                </a:solidFill>
                <a:latin typeface="Calibri" panose="020F0502020204030204" pitchFamily="34" charset="0"/>
                <a:ea typeface="華康儷中黑" panose="020B0509000000000000" pitchFamily="49" charset="-120"/>
              </a:rPr>
              <a:t>We live longer</a:t>
            </a:r>
            <a:endParaRPr lang="zh-HK" altLang="en-US" sz="5500" b="1" dirty="0">
              <a:solidFill>
                <a:schemeClr val="bg2">
                  <a:lumMod val="25000"/>
                </a:schemeClr>
              </a:solidFill>
              <a:latin typeface="Calibri" panose="020F0502020204030204" pitchFamily="34" charset="0"/>
              <a:ea typeface="華康儷中黑" panose="020B0509000000000000" pitchFamily="49" charset="-120"/>
            </a:endParaRPr>
          </a:p>
        </p:txBody>
      </p:sp>
      <p:grpSp>
        <p:nvGrpSpPr>
          <p:cNvPr id="27" name="Group 26"/>
          <p:cNvGrpSpPr/>
          <p:nvPr/>
        </p:nvGrpSpPr>
        <p:grpSpPr>
          <a:xfrm>
            <a:off x="6649900" y="1948485"/>
            <a:ext cx="5473520" cy="3453456"/>
            <a:chOff x="5206620" y="1374398"/>
            <a:chExt cx="4105140" cy="2590092"/>
          </a:xfrm>
        </p:grpSpPr>
        <p:sp>
          <p:nvSpPr>
            <p:cNvPr id="28" name="TextBox 27"/>
            <p:cNvSpPr txBox="1"/>
            <p:nvPr/>
          </p:nvSpPr>
          <p:spPr>
            <a:xfrm>
              <a:off x="5206620" y="1374398"/>
              <a:ext cx="4105140" cy="577081"/>
            </a:xfrm>
            <a:prstGeom prst="rect">
              <a:avLst/>
            </a:prstGeom>
            <a:noFill/>
          </p:spPr>
          <p:txBody>
            <a:bodyPr wrap="square" rtlCol="0">
              <a:spAutoFit/>
            </a:bodyPr>
            <a:lstStyle/>
            <a:p>
              <a:pPr algn="ctr"/>
              <a:r>
                <a:rPr lang="en-US" altLang="zh-TW" sz="4400" dirty="0">
                  <a:solidFill>
                    <a:schemeClr val="bg2">
                      <a:lumMod val="25000"/>
                    </a:schemeClr>
                  </a:solidFill>
                  <a:latin typeface="Calibri" panose="020F0502020204030204" pitchFamily="34" charset="0"/>
                  <a:ea typeface="華康儷中黑" panose="020B0509000000000000" pitchFamily="49" charset="-120"/>
                </a:rPr>
                <a:t>Life Expectancy</a:t>
              </a:r>
            </a:p>
          </p:txBody>
        </p:sp>
        <p:sp>
          <p:nvSpPr>
            <p:cNvPr id="29" name="TextBox 28"/>
            <p:cNvSpPr txBox="1"/>
            <p:nvPr/>
          </p:nvSpPr>
          <p:spPr>
            <a:xfrm>
              <a:off x="5842756" y="2166160"/>
              <a:ext cx="1467869" cy="530915"/>
            </a:xfrm>
            <a:prstGeom prst="rect">
              <a:avLst/>
            </a:prstGeom>
            <a:noFill/>
          </p:spPr>
          <p:txBody>
            <a:bodyPr wrap="square" rtlCol="0">
              <a:spAutoFit/>
            </a:bodyPr>
            <a:lstStyle/>
            <a:p>
              <a:pPr algn="ctr"/>
              <a:r>
                <a:rPr lang="en-US" altLang="zh-TW" sz="4000" dirty="0">
                  <a:solidFill>
                    <a:schemeClr val="bg2">
                      <a:lumMod val="25000"/>
                    </a:schemeClr>
                  </a:solidFill>
                  <a:latin typeface="Calibri" panose="020F0502020204030204" pitchFamily="34" charset="0"/>
                  <a:ea typeface="華康儷中黑" panose="020B0509000000000000" pitchFamily="49" charset="-120"/>
                </a:rPr>
                <a:t>Male:</a:t>
              </a:r>
            </a:p>
          </p:txBody>
        </p:sp>
        <p:sp>
          <p:nvSpPr>
            <p:cNvPr id="30" name="TextBox 29"/>
            <p:cNvSpPr txBox="1"/>
            <p:nvPr/>
          </p:nvSpPr>
          <p:spPr>
            <a:xfrm>
              <a:off x="5613216" y="3267076"/>
              <a:ext cx="1645973" cy="530915"/>
            </a:xfrm>
            <a:prstGeom prst="rect">
              <a:avLst/>
            </a:prstGeom>
            <a:noFill/>
          </p:spPr>
          <p:txBody>
            <a:bodyPr wrap="square" rtlCol="0">
              <a:spAutoFit/>
            </a:bodyPr>
            <a:lstStyle/>
            <a:p>
              <a:pPr algn="ctr"/>
              <a:r>
                <a:rPr lang="en-US" altLang="zh-TW" sz="4000" dirty="0">
                  <a:solidFill>
                    <a:schemeClr val="bg2">
                      <a:lumMod val="25000"/>
                    </a:schemeClr>
                  </a:solidFill>
                  <a:latin typeface="Calibri" panose="020F0502020204030204" pitchFamily="34" charset="0"/>
                  <a:ea typeface="華康儷中黑" panose="020B0509000000000000" pitchFamily="49" charset="-120"/>
                </a:rPr>
                <a:t>Female: </a:t>
              </a:r>
              <a:r>
                <a:rPr lang="zh-TW" altLang="en-US" sz="4000" dirty="0">
                  <a:solidFill>
                    <a:schemeClr val="bg2">
                      <a:lumMod val="25000"/>
                    </a:schemeClr>
                  </a:solidFill>
                  <a:latin typeface="Calibri" panose="020F0502020204030204" pitchFamily="34" charset="0"/>
                  <a:ea typeface="華康儷中黑" panose="020B0509000000000000" pitchFamily="49" charset="-120"/>
                </a:rPr>
                <a:t> </a:t>
              </a:r>
              <a:endParaRPr lang="en-US" altLang="zh-TW" sz="4000" dirty="0">
                <a:solidFill>
                  <a:schemeClr val="bg2">
                    <a:lumMod val="25000"/>
                  </a:schemeClr>
                </a:solidFill>
                <a:latin typeface="Calibri" panose="020F0502020204030204" pitchFamily="34" charset="0"/>
                <a:ea typeface="華康儷中黑" panose="020B0509000000000000" pitchFamily="49" charset="-120"/>
              </a:endParaRPr>
            </a:p>
          </p:txBody>
        </p:sp>
        <p:sp>
          <p:nvSpPr>
            <p:cNvPr id="31" name="TextBox 30"/>
            <p:cNvSpPr txBox="1"/>
            <p:nvPr/>
          </p:nvSpPr>
          <p:spPr>
            <a:xfrm>
              <a:off x="6746544" y="2012105"/>
              <a:ext cx="2400300" cy="830997"/>
            </a:xfrm>
            <a:prstGeom prst="rect">
              <a:avLst/>
            </a:prstGeom>
            <a:noFill/>
          </p:spPr>
          <p:txBody>
            <a:bodyPr wrap="square" rtlCol="0">
              <a:spAutoFit/>
            </a:bodyPr>
            <a:lstStyle/>
            <a:p>
              <a:pPr algn="ctr"/>
              <a:r>
                <a:rPr lang="en-US" sz="6400" dirty="0">
                  <a:solidFill>
                    <a:schemeClr val="bg2">
                      <a:lumMod val="25000"/>
                    </a:schemeClr>
                  </a:solidFill>
                  <a:latin typeface="Calibri" panose="020F0502020204030204" pitchFamily="34" charset="0"/>
                  <a:ea typeface="華康儷中黑" panose="020B0509000000000000" pitchFamily="49" charset="-120"/>
                </a:rPr>
                <a:t>81.2</a:t>
              </a:r>
              <a:endParaRPr lang="en-US" sz="6000" dirty="0">
                <a:solidFill>
                  <a:schemeClr val="bg2">
                    <a:lumMod val="25000"/>
                  </a:schemeClr>
                </a:solidFill>
                <a:latin typeface="Calibri" panose="020F0502020204030204" pitchFamily="34" charset="0"/>
                <a:ea typeface="華康儷中黑" panose="020B0509000000000000" pitchFamily="49" charset="-120"/>
              </a:endParaRPr>
            </a:p>
          </p:txBody>
        </p:sp>
        <p:sp>
          <p:nvSpPr>
            <p:cNvPr id="32" name="TextBox 31"/>
            <p:cNvSpPr txBox="1"/>
            <p:nvPr/>
          </p:nvSpPr>
          <p:spPr>
            <a:xfrm>
              <a:off x="6746544" y="3133493"/>
              <a:ext cx="2400300" cy="830997"/>
            </a:xfrm>
            <a:prstGeom prst="rect">
              <a:avLst/>
            </a:prstGeom>
            <a:noFill/>
          </p:spPr>
          <p:txBody>
            <a:bodyPr wrap="square" rtlCol="0">
              <a:spAutoFit/>
            </a:bodyPr>
            <a:lstStyle/>
            <a:p>
              <a:pPr algn="ctr"/>
              <a:r>
                <a:rPr lang="en-US" sz="6400" dirty="0">
                  <a:solidFill>
                    <a:schemeClr val="bg2">
                      <a:lumMod val="25000"/>
                    </a:schemeClr>
                  </a:solidFill>
                  <a:latin typeface="Calibri" panose="020F0502020204030204" pitchFamily="34" charset="0"/>
                  <a:ea typeface="華康儷中黑" panose="020B0509000000000000" pitchFamily="49" charset="-120"/>
                </a:rPr>
                <a:t>86.9</a:t>
              </a:r>
              <a:endParaRPr lang="en-US" sz="2700" dirty="0">
                <a:solidFill>
                  <a:schemeClr val="bg2">
                    <a:lumMod val="25000"/>
                  </a:schemeClr>
                </a:solidFill>
                <a:latin typeface="Calibri" panose="020F0502020204030204" pitchFamily="34" charset="0"/>
                <a:ea typeface="華康儷中黑" panose="020B0509000000000000" pitchFamily="49" charset="-120"/>
              </a:endParaRPr>
            </a:p>
          </p:txBody>
        </p:sp>
      </p:grpSp>
      <p:sp>
        <p:nvSpPr>
          <p:cNvPr id="33" name="內容版面配置區 2"/>
          <p:cNvSpPr>
            <a:spLocks noGrp="1"/>
          </p:cNvSpPr>
          <p:nvPr>
            <p:ph idx="1"/>
          </p:nvPr>
        </p:nvSpPr>
        <p:spPr>
          <a:xfrm>
            <a:off x="371368" y="1268365"/>
            <a:ext cx="6889271" cy="5012267"/>
          </a:xfrm>
        </p:spPr>
        <p:txBody>
          <a:bodyPr>
            <a:noAutofit/>
          </a:bodyPr>
          <a:lstStyle/>
          <a:p>
            <a:pPr>
              <a:lnSpc>
                <a:spcPct val="100000"/>
              </a:lnSpc>
              <a:spcBef>
                <a:spcPts val="0"/>
              </a:spcBef>
            </a:pPr>
            <a:r>
              <a:rPr lang="en-US" altLang="zh-TW" dirty="0" smtClean="0">
                <a:solidFill>
                  <a:schemeClr val="bg2">
                    <a:lumMod val="25000"/>
                  </a:schemeClr>
                </a:solidFill>
                <a:latin typeface="Calibri" panose="020F0502020204030204" pitchFamily="34" charset="0"/>
                <a:ea typeface="華康儷中黑" panose="020B0509000000000000" pitchFamily="49" charset="-120"/>
              </a:rPr>
              <a:t>Need more calcium</a:t>
            </a:r>
            <a:endParaRPr lang="en-US" altLang="zh-TW" dirty="0">
              <a:solidFill>
                <a:schemeClr val="bg2">
                  <a:lumMod val="25000"/>
                </a:schemeClr>
              </a:solidFill>
              <a:latin typeface="Calibri" panose="020F0502020204030204" pitchFamily="34" charset="0"/>
              <a:ea typeface="華康儷中黑" panose="020B0509000000000000" pitchFamily="49" charset="-120"/>
            </a:endParaRPr>
          </a:p>
          <a:p>
            <a:pPr lvl="1">
              <a:lnSpc>
                <a:spcPct val="100000"/>
              </a:lnSpc>
              <a:spcBef>
                <a:spcPts val="0"/>
              </a:spcBef>
            </a:pPr>
            <a:r>
              <a:rPr lang="en-US" altLang="zh-TW" sz="2800" dirty="0">
                <a:solidFill>
                  <a:schemeClr val="bg2">
                    <a:lumMod val="25000"/>
                  </a:schemeClr>
                </a:solidFill>
                <a:latin typeface="Calibri" panose="020F0502020204030204" pitchFamily="34" charset="0"/>
                <a:ea typeface="華康儷中黑" panose="020B0509000000000000" pitchFamily="49" charset="-120"/>
              </a:rPr>
              <a:t>To sustain our bone health/maintain mobility</a:t>
            </a:r>
            <a:endParaRPr lang="en-US" altLang="zh-HK" sz="2800" dirty="0">
              <a:solidFill>
                <a:schemeClr val="bg2">
                  <a:lumMod val="25000"/>
                </a:schemeClr>
              </a:solidFill>
              <a:latin typeface="Calibri" panose="020F0502020204030204" pitchFamily="34" charset="0"/>
              <a:ea typeface="華康儷中黑" panose="020B0509000000000000" pitchFamily="49" charset="-120"/>
            </a:endParaRPr>
          </a:p>
          <a:p>
            <a:pPr>
              <a:lnSpc>
                <a:spcPct val="100000"/>
              </a:lnSpc>
              <a:spcBef>
                <a:spcPts val="0"/>
              </a:spcBef>
            </a:pPr>
            <a:r>
              <a:rPr lang="en-US" altLang="zh-TW" dirty="0" smtClean="0">
                <a:solidFill>
                  <a:schemeClr val="bg2">
                    <a:lumMod val="25000"/>
                  </a:schemeClr>
                </a:solidFill>
                <a:latin typeface="Calibri" panose="020F0502020204030204" pitchFamily="34" charset="0"/>
                <a:ea typeface="華康儷中黑" panose="020B0509000000000000" pitchFamily="49" charset="-120"/>
              </a:rPr>
              <a:t>Need more DHA</a:t>
            </a:r>
            <a:endParaRPr lang="en-US" altLang="zh-HK" dirty="0" smtClean="0">
              <a:solidFill>
                <a:schemeClr val="bg2">
                  <a:lumMod val="25000"/>
                </a:schemeClr>
              </a:solidFill>
              <a:latin typeface="Calibri" panose="020F0502020204030204" pitchFamily="34" charset="0"/>
              <a:ea typeface="華康儷中黑" panose="020B0509000000000000" pitchFamily="49" charset="-120"/>
            </a:endParaRPr>
          </a:p>
          <a:p>
            <a:pPr lvl="1">
              <a:lnSpc>
                <a:spcPct val="100000"/>
              </a:lnSpc>
              <a:spcBef>
                <a:spcPts val="0"/>
              </a:spcBef>
            </a:pPr>
            <a:r>
              <a:rPr lang="en-US" altLang="zh-TW" sz="2800" dirty="0">
                <a:solidFill>
                  <a:schemeClr val="bg2">
                    <a:lumMod val="25000"/>
                  </a:schemeClr>
                </a:solidFill>
                <a:latin typeface="Calibri" panose="020F0502020204030204" pitchFamily="34" charset="0"/>
                <a:ea typeface="華康儷中黑" panose="020B0509000000000000" pitchFamily="49" charset="-120"/>
              </a:rPr>
              <a:t>To keep a fresh mind and reasonable memories</a:t>
            </a:r>
            <a:endParaRPr lang="en-US" altLang="zh-HK" sz="2800" dirty="0">
              <a:solidFill>
                <a:schemeClr val="bg2">
                  <a:lumMod val="25000"/>
                </a:schemeClr>
              </a:solidFill>
              <a:latin typeface="Calibri" panose="020F0502020204030204" pitchFamily="34" charset="0"/>
              <a:ea typeface="華康儷中黑" panose="020B0509000000000000" pitchFamily="49" charset="-120"/>
            </a:endParaRPr>
          </a:p>
          <a:p>
            <a:pPr>
              <a:lnSpc>
                <a:spcPct val="100000"/>
              </a:lnSpc>
              <a:spcBef>
                <a:spcPts val="0"/>
              </a:spcBef>
            </a:pPr>
            <a:r>
              <a:rPr lang="en-US" altLang="zh-TW" dirty="0" smtClean="0">
                <a:solidFill>
                  <a:schemeClr val="bg2">
                    <a:lumMod val="25000"/>
                  </a:schemeClr>
                </a:solidFill>
                <a:latin typeface="Calibri" panose="020F0502020204030204" pitchFamily="34" charset="0"/>
                <a:ea typeface="華康儷中黑" panose="020B0509000000000000" pitchFamily="49" charset="-120"/>
              </a:rPr>
              <a:t>Need more iron/vitamin D</a:t>
            </a:r>
            <a:endParaRPr lang="en-US" altLang="zh-HK" dirty="0" smtClean="0">
              <a:solidFill>
                <a:schemeClr val="bg2">
                  <a:lumMod val="25000"/>
                </a:schemeClr>
              </a:solidFill>
              <a:latin typeface="Calibri" panose="020F0502020204030204" pitchFamily="34" charset="0"/>
              <a:ea typeface="華康儷中黑" panose="020B0509000000000000" pitchFamily="49" charset="-120"/>
            </a:endParaRPr>
          </a:p>
          <a:p>
            <a:pPr lvl="1">
              <a:lnSpc>
                <a:spcPct val="100000"/>
              </a:lnSpc>
              <a:spcBef>
                <a:spcPts val="0"/>
              </a:spcBef>
            </a:pPr>
            <a:r>
              <a:rPr lang="en-US" altLang="zh-TW" sz="2800" dirty="0">
                <a:solidFill>
                  <a:schemeClr val="bg2">
                    <a:lumMod val="25000"/>
                  </a:schemeClr>
                </a:solidFill>
                <a:latin typeface="Calibri" panose="020F0502020204030204" pitchFamily="34" charset="0"/>
                <a:ea typeface="華康儷中黑" panose="020B0509000000000000" pitchFamily="49" charset="-120"/>
              </a:rPr>
              <a:t>To enhance our immune system, fight against respiratory infections</a:t>
            </a:r>
            <a:endParaRPr lang="en-US" altLang="zh-HK" sz="2800" dirty="0">
              <a:solidFill>
                <a:schemeClr val="bg2">
                  <a:lumMod val="25000"/>
                </a:schemeClr>
              </a:solidFill>
              <a:latin typeface="Calibri" panose="020F0502020204030204" pitchFamily="34" charset="0"/>
              <a:ea typeface="華康儷中黑" panose="020B0509000000000000" pitchFamily="49" charset="-120"/>
            </a:endParaRPr>
          </a:p>
          <a:p>
            <a:pPr>
              <a:lnSpc>
                <a:spcPct val="100000"/>
              </a:lnSpc>
              <a:spcBef>
                <a:spcPts val="0"/>
              </a:spcBef>
            </a:pPr>
            <a:r>
              <a:rPr lang="en-US" altLang="zh-HK" dirty="0" smtClean="0">
                <a:solidFill>
                  <a:schemeClr val="bg2">
                    <a:lumMod val="25000"/>
                  </a:schemeClr>
                </a:solidFill>
                <a:latin typeface="Calibri" panose="020F0502020204030204" pitchFamily="34" charset="0"/>
                <a:ea typeface="華康儷中黑" panose="020B0509000000000000" pitchFamily="49" charset="-120"/>
              </a:rPr>
              <a:t>Need more antioxidants</a:t>
            </a:r>
          </a:p>
          <a:p>
            <a:pPr lvl="1">
              <a:lnSpc>
                <a:spcPct val="100000"/>
              </a:lnSpc>
              <a:spcBef>
                <a:spcPts val="0"/>
              </a:spcBef>
            </a:pPr>
            <a:r>
              <a:rPr lang="en-US" altLang="zh-HK" sz="2800" dirty="0">
                <a:solidFill>
                  <a:schemeClr val="bg2">
                    <a:lumMod val="25000"/>
                  </a:schemeClr>
                </a:solidFill>
                <a:latin typeface="Calibri" panose="020F0502020204030204" pitchFamily="34" charset="0"/>
                <a:ea typeface="華康儷中黑" panose="020B0509000000000000" pitchFamily="49" charset="-120"/>
              </a:rPr>
              <a:t>To reduce chance of getting cancer</a:t>
            </a:r>
          </a:p>
          <a:p>
            <a:pPr>
              <a:lnSpc>
                <a:spcPct val="100000"/>
              </a:lnSpc>
              <a:spcBef>
                <a:spcPts val="0"/>
              </a:spcBef>
            </a:pPr>
            <a:endParaRPr lang="en-US" altLang="zh-HK" dirty="0" smtClean="0">
              <a:solidFill>
                <a:schemeClr val="bg2">
                  <a:lumMod val="25000"/>
                </a:schemeClr>
              </a:solidFill>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914764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1864723"/>
            <a:ext cx="12192000" cy="2708432"/>
          </a:xfrm>
          <a:prstGeom prst="rect">
            <a:avLst/>
          </a:prstGeom>
        </p:spPr>
        <p:txBody>
          <a:bodyPr wrap="square" lIns="91368" tIns="45718" rIns="91368" bIns="45718">
            <a:spAutoFit/>
          </a:bodyPr>
          <a:lstStyle/>
          <a:p>
            <a:pPr algn="ctr">
              <a:defRPr/>
            </a:pPr>
            <a:r>
              <a:rPr lang="en-US" altLang="en-US" sz="6000" b="1" dirty="0" err="1">
                <a:solidFill>
                  <a:schemeClr val="bg2">
                    <a:lumMod val="25000"/>
                  </a:schemeClr>
                </a:solidFill>
                <a:ea typeface="華康儷中黑" panose="020B0509000000000000" pitchFamily="49" charset="-120"/>
              </a:rPr>
              <a:t>Isotonix</a:t>
            </a:r>
            <a:r>
              <a:rPr lang="en-US" altLang="en-US" sz="6000" baseline="30000" dirty="0">
                <a:solidFill>
                  <a:schemeClr val="bg2">
                    <a:lumMod val="25000"/>
                  </a:schemeClr>
                </a:solidFill>
                <a:ea typeface="華康儷中黑" panose="020B0509000000000000" pitchFamily="49" charset="-120"/>
              </a:rPr>
              <a:t>®</a:t>
            </a:r>
          </a:p>
          <a:p>
            <a:pPr algn="ctr">
              <a:defRPr/>
            </a:pPr>
            <a:r>
              <a:rPr lang="en-US" altLang="zh-TW" sz="5500" dirty="0">
                <a:solidFill>
                  <a:schemeClr val="bg2">
                    <a:lumMod val="25000"/>
                  </a:schemeClr>
                </a:solidFill>
                <a:latin typeface="Calibri" panose="020F0502020204030204" pitchFamily="34" charset="0"/>
                <a:ea typeface="華康儷中黑" panose="020B0509000000000000" pitchFamily="49" charset="-120"/>
              </a:rPr>
              <a:t>Meeting Your Nutritional needs with Controlled Delivery</a:t>
            </a:r>
          </a:p>
        </p:txBody>
      </p:sp>
    </p:spTree>
    <p:extLst>
      <p:ext uri="{BB962C8B-B14F-4D97-AF65-F5344CB8AC3E}">
        <p14:creationId xmlns:p14="http://schemas.microsoft.com/office/powerpoint/2010/main" val="1031880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7" descr="xray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701141" y="380464"/>
            <a:ext cx="5169355" cy="5593072"/>
          </a:xfrm>
          <a:prstGeom prst="rect">
            <a:avLst/>
          </a:prstGeom>
          <a:noFill/>
        </p:spPr>
      </p:pic>
    </p:spTree>
    <p:extLst>
      <p:ext uri="{BB962C8B-B14F-4D97-AF65-F5344CB8AC3E}">
        <p14:creationId xmlns:p14="http://schemas.microsoft.com/office/powerpoint/2010/main" val="2178981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Calibri Light"/>
        <a:ea typeface="華康儷中黑"/>
        <a:cs typeface=""/>
      </a:majorFont>
      <a:minorFont>
        <a:latin typeface="Calibri"/>
        <a:ea typeface="華康儷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Calibri Light"/>
        <a:ea typeface="華康儷中黑"/>
        <a:cs typeface=""/>
      </a:majorFont>
      <a:minorFont>
        <a:latin typeface="Calibri"/>
        <a:ea typeface="華康儷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Calibri Light"/>
        <a:ea typeface="華康儷中黑"/>
        <a:cs typeface=""/>
      </a:majorFont>
      <a:minorFont>
        <a:latin typeface="Calibri"/>
        <a:ea typeface="華康儷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3467</TotalTime>
  <Words>1351</Words>
  <Application>Microsoft Office PowerPoint</Application>
  <PresentationFormat>Custom</PresentationFormat>
  <Paragraphs>205</Paragraphs>
  <Slides>43</Slides>
  <Notes>1</Notes>
  <HiddenSlides>0</HiddenSlides>
  <MMClips>0</MMClips>
  <ScaleCrop>false</ScaleCrop>
  <HeadingPairs>
    <vt:vector size="4" baseType="variant">
      <vt:variant>
        <vt:lpstr>Theme</vt:lpstr>
      </vt:variant>
      <vt:variant>
        <vt:i4>9</vt:i4>
      </vt:variant>
      <vt:variant>
        <vt:lpstr>Slide Titles</vt:lpstr>
      </vt:variant>
      <vt:variant>
        <vt:i4>43</vt:i4>
      </vt:variant>
    </vt:vector>
  </HeadingPairs>
  <TitlesOfParts>
    <vt:vector size="52" baseType="lpstr">
      <vt:lpstr>Office Theme</vt:lpstr>
      <vt:lpstr>1_Office Theme</vt:lpstr>
      <vt:lpstr>4_Office Theme</vt:lpstr>
      <vt:lpstr>6_Office Theme</vt:lpstr>
      <vt:lpstr>7_Office Theme</vt:lpstr>
      <vt:lpstr>8_Office Theme</vt:lpstr>
      <vt:lpstr>5_Office Theme</vt:lpstr>
      <vt:lpstr>9_Office Theme</vt:lpstr>
      <vt:lpstr>10_Office Theme</vt:lpstr>
      <vt:lpstr>PowerPoint Presentation</vt:lpstr>
      <vt:lpstr>PowerPoint Presentation</vt:lpstr>
      <vt:lpstr>PowerPoint Presentation</vt:lpstr>
      <vt:lpstr>PowerPoint Presentation</vt:lpstr>
      <vt:lpstr>2016 Health Facts of Hong Kong</vt:lpstr>
      <vt:lpstr>What Puts Food at Risk?</vt:lpstr>
      <vt:lpstr>We live longer</vt:lpstr>
      <vt:lpstr>PowerPoint Presentation</vt:lpstr>
      <vt:lpstr>PowerPoint Presentation</vt:lpstr>
      <vt:lpstr>PowerPoint Presentation</vt:lpstr>
      <vt:lpstr>PowerPoint Presentation</vt:lpstr>
      <vt:lpstr>Isotonic</vt:lpstr>
      <vt:lpstr>Solutions Poured Directly into  Stomach and Duodenum</vt:lpstr>
      <vt:lpstr>Pathway of Drug Absorption</vt:lpstr>
      <vt:lpstr>Each Ingredient has Multiple Functions</vt:lpstr>
      <vt:lpstr>Isotonix® is formulated for fast,  controlled delivery of nutrients.</vt:lpstr>
      <vt:lpstr>How Fast is “Fast”?</vt:lpstr>
      <vt:lpstr>Isotonix® Advantages</vt:lpstr>
      <vt:lpstr>Why are pills used?</vt:lpstr>
      <vt:lpstr>PowerPoint Presentation</vt:lpstr>
      <vt:lpstr>HK.ISOTONIX.COM is now available!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Ultimate Aloe Powder 蘆薈粉</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admin</cp:lastModifiedBy>
  <cp:revision>86</cp:revision>
  <cp:lastPrinted>2016-11-03T07:03:34Z</cp:lastPrinted>
  <dcterms:created xsi:type="dcterms:W3CDTF">2016-10-05T14:18:03Z</dcterms:created>
  <dcterms:modified xsi:type="dcterms:W3CDTF">2016-11-11T23:19:04Z</dcterms:modified>
</cp:coreProperties>
</file>